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6" r:id="rId4"/>
  </p:sldMasterIdLst>
  <p:notesMasterIdLst>
    <p:notesMasterId r:id="rId32"/>
  </p:notesMasterIdLst>
  <p:handoutMasterIdLst>
    <p:handoutMasterId r:id="rId33"/>
  </p:handoutMasterIdLst>
  <p:sldIdLst>
    <p:sldId id="429" r:id="rId5"/>
    <p:sldId id="441" r:id="rId6"/>
    <p:sldId id="348" r:id="rId7"/>
    <p:sldId id="350" r:id="rId8"/>
    <p:sldId id="455" r:id="rId9"/>
    <p:sldId id="318" r:id="rId10"/>
    <p:sldId id="317" r:id="rId11"/>
    <p:sldId id="330" r:id="rId12"/>
    <p:sldId id="266" r:id="rId13"/>
    <p:sldId id="415" r:id="rId14"/>
    <p:sldId id="274" r:id="rId15"/>
    <p:sldId id="440" r:id="rId16"/>
    <p:sldId id="364" r:id="rId17"/>
    <p:sldId id="401" r:id="rId18"/>
    <p:sldId id="392" r:id="rId19"/>
    <p:sldId id="431" r:id="rId20"/>
    <p:sldId id="430" r:id="rId21"/>
    <p:sldId id="459" r:id="rId22"/>
    <p:sldId id="460" r:id="rId23"/>
    <p:sldId id="461" r:id="rId24"/>
    <p:sldId id="462" r:id="rId25"/>
    <p:sldId id="367" r:id="rId26"/>
    <p:sldId id="463" r:id="rId27"/>
    <p:sldId id="446" r:id="rId28"/>
    <p:sldId id="283" r:id="rId29"/>
    <p:sldId id="414" r:id="rId30"/>
    <p:sldId id="419" r:id="rId3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Tagliaferro" initials="NT" lastIdx="0" clrIdx="0">
    <p:extLst>
      <p:ext uri="{19B8F6BF-5375-455C-9EA6-DF929625EA0E}">
        <p15:presenceInfo xmlns:p15="http://schemas.microsoft.com/office/powerpoint/2012/main" userId="S-1-5-21-456130177-1194701680-361985010-618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FFFF"/>
    <a:srgbClr val="9999FF"/>
    <a:srgbClr val="CC99FF"/>
    <a:srgbClr val="5A5379"/>
    <a:srgbClr val="046FC8"/>
    <a:srgbClr val="17ADB5"/>
    <a:srgbClr val="629E94"/>
    <a:srgbClr val="844873"/>
    <a:srgbClr val="335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69841-E990-457C-9379-F4353D1D6B1F}" v="263" dt="2021-03-05T16:42:25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89307" autoAdjust="0"/>
  </p:normalViewPr>
  <p:slideViewPr>
    <p:cSldViewPr>
      <p:cViewPr varScale="1">
        <p:scale>
          <a:sx n="102" d="100"/>
          <a:sy n="102" d="100"/>
        </p:scale>
        <p:origin x="19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9869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Tagliaferro" userId="2012adce-6608-4acf-8f09-424aa9b7d6f7" providerId="ADAL" clId="{33469841-E990-457C-9379-F4353D1D6B1F}"/>
    <pc:docChg chg="undo redo custSel addSld delSld modSld sldOrd modMainMaster modNotesMaster modHandout">
      <pc:chgData name="Nancy Tagliaferro" userId="2012adce-6608-4acf-8f09-424aa9b7d6f7" providerId="ADAL" clId="{33469841-E990-457C-9379-F4353D1D6B1F}" dt="2021-03-09T15:06:13.879" v="4271" actId="1076"/>
      <pc:docMkLst>
        <pc:docMk/>
      </pc:docMkLst>
      <pc:sldChg chg="delSp modSp mod">
        <pc:chgData name="Nancy Tagliaferro" userId="2012adce-6608-4acf-8f09-424aa9b7d6f7" providerId="ADAL" clId="{33469841-E990-457C-9379-F4353D1D6B1F}" dt="2021-03-02T15:55:09.587" v="3087" actId="21"/>
        <pc:sldMkLst>
          <pc:docMk/>
          <pc:sldMk cId="1846690521" sldId="266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846690521" sldId="266"/>
            <ac:spMk id="2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5:09.587" v="3087" actId="21"/>
          <ac:spMkLst>
            <pc:docMk/>
            <pc:sldMk cId="1846690521" sldId="266"/>
            <ac:spMk id="3" creationId="{17CCC121-2780-4AA4-BEE8-A903546FDA44}"/>
          </ac:spMkLst>
        </pc:spChg>
        <pc:spChg chg="mod">
          <ac:chgData name="Nancy Tagliaferro" userId="2012adce-6608-4acf-8f09-424aa9b7d6f7" providerId="ADAL" clId="{33469841-E990-457C-9379-F4353D1D6B1F}" dt="2021-02-23T14:29:48.797" v="460" actId="115"/>
          <ac:spMkLst>
            <pc:docMk/>
            <pc:sldMk cId="1846690521" sldId="266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846690521" sldId="266"/>
            <ac:spMk id="7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3575834028" sldId="274"/>
        </pc:sldMkLst>
        <pc:spChg chg="mod">
          <ac:chgData name="Nancy Tagliaferro" userId="2012adce-6608-4acf-8f09-424aa9b7d6f7" providerId="ADAL" clId="{33469841-E990-457C-9379-F4353D1D6B1F}" dt="2021-02-22T20:55:03.898" v="329" actId="27636"/>
          <ac:spMkLst>
            <pc:docMk/>
            <pc:sldMk cId="3575834028" sldId="274"/>
            <ac:spMk id="3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3575834028" sldId="274"/>
            <ac:spMk id="3" creationId="{BE9D487C-8B22-4D56-BB22-C043302A5DBC}"/>
          </ac:spMkLst>
        </pc:spChg>
        <pc:spChg chg="del mod">
          <ac:chgData name="Nancy Tagliaferro" userId="2012adce-6608-4acf-8f09-424aa9b7d6f7" providerId="ADAL" clId="{33469841-E990-457C-9379-F4353D1D6B1F}" dt="2021-03-02T15:01:17.386" v="2629" actId="21"/>
          <ac:spMkLst>
            <pc:docMk/>
            <pc:sldMk cId="3575834028" sldId="274"/>
            <ac:spMk id="4" creationId="{8FC7CA0C-5FD8-4D82-9525-3FEBBF6E5D67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542649981" sldId="283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542649981" sldId="283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542649981" sldId="283"/>
            <ac:spMk id="2" creationId="{E547A14C-7A30-4065-8557-F5E7A05267A4}"/>
          </ac:spMkLst>
        </pc:spChg>
        <pc:spChg chg="mod">
          <ac:chgData name="Nancy Tagliaferro" userId="2012adce-6608-4acf-8f09-424aa9b7d6f7" providerId="ADAL" clId="{33469841-E990-457C-9379-F4353D1D6B1F}" dt="2021-02-22T20:55:03.914" v="332" actId="27636"/>
          <ac:spMkLst>
            <pc:docMk/>
            <pc:sldMk cId="542649981" sldId="283"/>
            <ac:spMk id="3" creationId="{00000000-0000-0000-0000-000000000000}"/>
          </ac:spMkLst>
        </pc:spChg>
        <pc:spChg chg="del">
          <ac:chgData name="Nancy Tagliaferro" userId="2012adce-6608-4acf-8f09-424aa9b7d6f7" providerId="ADAL" clId="{33469841-E990-457C-9379-F4353D1D6B1F}" dt="2021-03-02T14:58:54.691" v="2595" actId="478"/>
          <ac:spMkLst>
            <pc:docMk/>
            <pc:sldMk cId="542649981" sldId="283"/>
            <ac:spMk id="4" creationId="{FE3C220A-A01C-4AC0-99C0-BCE8C687ABC2}"/>
          </ac:spMkLst>
        </pc:spChg>
        <pc:spChg chg="mod">
          <ac:chgData name="Nancy Tagliaferro" userId="2012adce-6608-4acf-8f09-424aa9b7d6f7" providerId="ADAL" clId="{33469841-E990-457C-9379-F4353D1D6B1F}" dt="2021-03-02T15:24:24.347" v="2884" actId="2711"/>
          <ac:spMkLst>
            <pc:docMk/>
            <pc:sldMk cId="542649981" sldId="283"/>
            <ac:spMk id="5" creationId="{5B68FB60-BD4A-4663-A997-1A9EB8049217}"/>
          </ac:spMkLst>
        </pc:spChg>
        <pc:spChg chg="mod">
          <ac:chgData name="Nancy Tagliaferro" userId="2012adce-6608-4acf-8f09-424aa9b7d6f7" providerId="ADAL" clId="{33469841-E990-457C-9379-F4353D1D6B1F}" dt="2021-02-23T14:33:08.635" v="491" actId="1076"/>
          <ac:spMkLst>
            <pc:docMk/>
            <pc:sldMk cId="542649981" sldId="283"/>
            <ac:spMk id="7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2T15:53:03.809" v="3069" actId="21"/>
        <pc:sldMkLst>
          <pc:docMk/>
          <pc:sldMk cId="64064027" sldId="317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64064027" sldId="317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6:05:47.675" v="628" actId="1076"/>
          <ac:spMkLst>
            <pc:docMk/>
            <pc:sldMk cId="64064027" sldId="317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3:03.809" v="3069" actId="21"/>
          <ac:spMkLst>
            <pc:docMk/>
            <pc:sldMk cId="64064027" sldId="317"/>
            <ac:spMk id="4" creationId="{605AE8CA-666F-499D-A151-B07BD5BE2973}"/>
          </ac:spMkLst>
        </pc:spChg>
        <pc:spChg chg="mod">
          <ac:chgData name="Nancy Tagliaferro" userId="2012adce-6608-4acf-8f09-424aa9b7d6f7" providerId="ADAL" clId="{33469841-E990-457C-9379-F4353D1D6B1F}" dt="2021-02-23T14:29:23.578" v="456" actId="115"/>
          <ac:spMkLst>
            <pc:docMk/>
            <pc:sldMk cId="64064027" sldId="317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9T15:03:41.651" v="4263" actId="1076"/>
        <pc:sldMkLst>
          <pc:docMk/>
          <pc:sldMk cId="2037417087" sldId="318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037417087" sldId="318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6:03:49.879" v="623" actId="20577"/>
          <ac:spMkLst>
            <pc:docMk/>
            <pc:sldMk cId="2037417087" sldId="318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4:02.788" v="3071" actId="21"/>
          <ac:spMkLst>
            <pc:docMk/>
            <pc:sldMk cId="2037417087" sldId="318"/>
            <ac:spMk id="4" creationId="{69A8D717-ABD0-4272-B138-E57CF2C7A426}"/>
          </ac:spMkLst>
        </pc:spChg>
        <pc:spChg chg="mod">
          <ac:chgData name="Nancy Tagliaferro" userId="2012adce-6608-4acf-8f09-424aa9b7d6f7" providerId="ADAL" clId="{33469841-E990-457C-9379-F4353D1D6B1F}" dt="2021-03-09T15:03:41.651" v="4263" actId="1076"/>
          <ac:spMkLst>
            <pc:docMk/>
            <pc:sldMk cId="2037417087" sldId="318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9T15:03:51.608" v="4265" actId="1076"/>
        <pc:sldMkLst>
          <pc:docMk/>
          <pc:sldMk cId="3743317717" sldId="330"/>
        </pc:sldMkLst>
        <pc:spChg chg="del mod">
          <ac:chgData name="Nancy Tagliaferro" userId="2012adce-6608-4acf-8f09-424aa9b7d6f7" providerId="ADAL" clId="{33469841-E990-457C-9379-F4353D1D6B1F}" dt="2021-03-02T15:54:35.901" v="3077" actId="21"/>
          <ac:spMkLst>
            <pc:docMk/>
            <pc:sldMk cId="3743317717" sldId="330"/>
            <ac:spMk id="2" creationId="{645FFD12-AA2D-4BCE-9814-FCCF6F696D7C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743317717" sldId="330"/>
            <ac:spMk id="3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9T15:03:48.982" v="4264" actId="1076"/>
          <ac:spMkLst>
            <pc:docMk/>
            <pc:sldMk cId="3743317717" sldId="330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9T15:03:51.608" v="4265" actId="1076"/>
          <ac:spMkLst>
            <pc:docMk/>
            <pc:sldMk cId="3743317717" sldId="330"/>
            <ac:spMk id="5" creationId="{00000000-0000-0000-0000-000000000000}"/>
          </ac:spMkLst>
        </pc:spChg>
      </pc:sldChg>
      <pc:sldChg chg="addSp delSp modSp del mod setBg setFolMasterObjs setClrOvrMap delDesignElem">
        <pc:chgData name="Nancy Tagliaferro" userId="2012adce-6608-4acf-8f09-424aa9b7d6f7" providerId="ADAL" clId="{33469841-E990-457C-9379-F4353D1D6B1F}" dt="2021-02-23T14:26:37.365" v="441" actId="2696"/>
        <pc:sldMkLst>
          <pc:docMk/>
          <pc:sldMk cId="3852772559" sldId="346"/>
        </pc:sldMkLst>
        <pc:spChg chg="mod ord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2" creationId="{7B1E8723-3ECD-4679-BAFB-8116BFB8832A}"/>
          </ac:spMkLst>
        </pc:spChg>
        <pc:spChg chg="add del mod">
          <ac:chgData name="Nancy Tagliaferro" userId="2012adce-6608-4acf-8f09-424aa9b7d6f7" providerId="ADAL" clId="{33469841-E990-457C-9379-F4353D1D6B1F}" dt="2021-02-22T20:46:46.722" v="57"/>
          <ac:spMkLst>
            <pc:docMk/>
            <pc:sldMk cId="3852772559" sldId="346"/>
            <ac:spMk id="3" creationId="{C11D4F01-9307-4DBA-B0A8-D213FCE508DB}"/>
          </ac:spMkLst>
        </pc:spChg>
        <pc:spChg chg="mod">
          <ac:chgData name="Nancy Tagliaferro" userId="2012adce-6608-4acf-8f09-424aa9b7d6f7" providerId="ADAL" clId="{33469841-E990-457C-9379-F4353D1D6B1F}" dt="2021-02-23T14:09:04.987" v="422" actId="1076"/>
          <ac:spMkLst>
            <pc:docMk/>
            <pc:sldMk cId="3852772559" sldId="346"/>
            <ac:spMk id="4" creationId="{00000000-0000-0000-0000-000000000000}"/>
          </ac:spMkLst>
        </pc:spChg>
        <pc:spChg chg="del mod ord">
          <ac:chgData name="Nancy Tagliaferro" userId="2012adce-6608-4acf-8f09-424aa9b7d6f7" providerId="ADAL" clId="{33469841-E990-457C-9379-F4353D1D6B1F}" dt="2021-02-22T20:46:36.392" v="54" actId="21"/>
          <ac:spMkLst>
            <pc:docMk/>
            <pc:sldMk cId="3852772559" sldId="346"/>
            <ac:spMk id="5" creationId="{00000000-0000-0000-0000-000000000000}"/>
          </ac:spMkLst>
        </pc:spChg>
        <pc:spChg chg="add del mod">
          <ac:chgData name="Nancy Tagliaferro" userId="2012adce-6608-4acf-8f09-424aa9b7d6f7" providerId="ADAL" clId="{33469841-E990-457C-9379-F4353D1D6B1F}" dt="2021-02-22T20:46:57.257" v="60"/>
          <ac:spMkLst>
            <pc:docMk/>
            <pc:sldMk cId="3852772559" sldId="346"/>
            <ac:spMk id="6" creationId="{439F57A3-42C8-4D40-8B61-3DBB1E2201A6}"/>
          </ac:spMkLst>
        </pc:spChg>
        <pc:spChg chg="add del">
          <ac:chgData name="Nancy Tagliaferro" userId="2012adce-6608-4acf-8f09-424aa9b7d6f7" providerId="ADAL" clId="{33469841-E990-457C-9379-F4353D1D6B1F}" dt="2021-02-22T20:54:53.162" v="311"/>
          <ac:spMkLst>
            <pc:docMk/>
            <pc:sldMk cId="3852772559" sldId="346"/>
            <ac:spMk id="8" creationId="{F4E5D790-EF7E-4E52-B208-793079B497B6}"/>
          </ac:spMkLst>
        </pc:spChg>
        <pc:spChg chg="add del">
          <ac:chgData name="Nancy Tagliaferro" userId="2012adce-6608-4acf-8f09-424aa9b7d6f7" providerId="ADAL" clId="{33469841-E990-457C-9379-F4353D1D6B1F}" dt="2021-02-22T20:54:53.162" v="311"/>
          <ac:spMkLst>
            <pc:docMk/>
            <pc:sldMk cId="3852772559" sldId="346"/>
            <ac:spMk id="9" creationId="{479F3ED9-A242-463F-84AE-C4B05016BD36}"/>
          </ac:spMkLst>
        </pc:spChg>
        <pc:spChg chg="add del mod">
          <ac:chgData name="Nancy Tagliaferro" userId="2012adce-6608-4acf-8f09-424aa9b7d6f7" providerId="ADAL" clId="{33469841-E990-457C-9379-F4353D1D6B1F}" dt="2021-02-23T14:08:55.685" v="420" actId="1076"/>
          <ac:spMkLst>
            <pc:docMk/>
            <pc:sldMk cId="3852772559" sldId="346"/>
            <ac:spMk id="16" creationId="{006E2FD4-BB19-4427-A7A6-275988BFC995}"/>
          </ac:spMkLst>
        </pc:spChg>
        <pc:spChg chg="add del">
          <ac:chgData name="Nancy Tagliaferro" userId="2012adce-6608-4acf-8f09-424aa9b7d6f7" providerId="ADAL" clId="{33469841-E990-457C-9379-F4353D1D6B1F}" dt="2021-02-22T20:42:28.986" v="13" actId="26606"/>
          <ac:spMkLst>
            <pc:docMk/>
            <pc:sldMk cId="3852772559" sldId="346"/>
            <ac:spMk id="17" creationId="{AD2D45C7-2E37-44FD-AC77-116CD14B9ED9}"/>
          </ac:spMkLst>
        </pc:spChg>
        <pc:spChg chg="add del">
          <ac:chgData name="Nancy Tagliaferro" userId="2012adce-6608-4acf-8f09-424aa9b7d6f7" providerId="ADAL" clId="{33469841-E990-457C-9379-F4353D1D6B1F}" dt="2021-02-22T20:42:28.986" v="13" actId="26606"/>
          <ac:spMkLst>
            <pc:docMk/>
            <pc:sldMk cId="3852772559" sldId="346"/>
            <ac:spMk id="19" creationId="{1FF88480-2CF1-4C54-8CE3-2CA9CD9FF896}"/>
          </ac:spMkLst>
        </pc:spChg>
        <pc:spChg chg="add del">
          <ac:chgData name="Nancy Tagliaferro" userId="2012adce-6608-4acf-8f09-424aa9b7d6f7" providerId="ADAL" clId="{33469841-E990-457C-9379-F4353D1D6B1F}" dt="2021-02-22T20:42:34.674" v="15" actId="26606"/>
          <ac:spMkLst>
            <pc:docMk/>
            <pc:sldMk cId="3852772559" sldId="346"/>
            <ac:spMk id="22" creationId="{F4E5D790-EF7E-4E52-B208-793079B497B6}"/>
          </ac:spMkLst>
        </pc:spChg>
        <pc:spChg chg="add del">
          <ac:chgData name="Nancy Tagliaferro" userId="2012adce-6608-4acf-8f09-424aa9b7d6f7" providerId="ADAL" clId="{33469841-E990-457C-9379-F4353D1D6B1F}" dt="2021-02-22T20:42:34.674" v="15" actId="26606"/>
          <ac:spMkLst>
            <pc:docMk/>
            <pc:sldMk cId="3852772559" sldId="346"/>
            <ac:spMk id="23" creationId="{479F3ED9-A242-463F-84AE-C4B05016BD36}"/>
          </ac:spMkLst>
        </pc:spChg>
        <pc:spChg chg="add del">
          <ac:chgData name="Nancy Tagliaferro" userId="2012adce-6608-4acf-8f09-424aa9b7d6f7" providerId="ADAL" clId="{33469841-E990-457C-9379-F4353D1D6B1F}" dt="2021-02-22T20:42:44.723" v="17" actId="26606"/>
          <ac:spMkLst>
            <pc:docMk/>
            <pc:sldMk cId="3852772559" sldId="346"/>
            <ac:spMk id="26" creationId="{AD2D45C7-2E37-44FD-AC77-116CD14B9ED9}"/>
          </ac:spMkLst>
        </pc:spChg>
        <pc:spChg chg="add del">
          <ac:chgData name="Nancy Tagliaferro" userId="2012adce-6608-4acf-8f09-424aa9b7d6f7" providerId="ADAL" clId="{33469841-E990-457C-9379-F4353D1D6B1F}" dt="2021-02-22T20:42:44.723" v="17" actId="26606"/>
          <ac:spMkLst>
            <pc:docMk/>
            <pc:sldMk cId="3852772559" sldId="346"/>
            <ac:spMk id="27" creationId="{1FF88480-2CF1-4C54-8CE3-2CA9CD9FF896}"/>
          </ac:spMkLst>
        </pc:spChg>
        <pc:spChg chg="add del">
          <ac:chgData name="Nancy Tagliaferro" userId="2012adce-6608-4acf-8f09-424aa9b7d6f7" providerId="ADAL" clId="{33469841-E990-457C-9379-F4353D1D6B1F}" dt="2021-02-22T20:42:58.428" v="21" actId="26606"/>
          <ac:spMkLst>
            <pc:docMk/>
            <pc:sldMk cId="3852772559" sldId="346"/>
            <ac:spMk id="28" creationId="{08452CCF-4A27-488A-AAF4-424933CFC925}"/>
          </ac:spMkLst>
        </pc:spChg>
        <pc:spChg chg="add del">
          <ac:chgData name="Nancy Tagliaferro" userId="2012adce-6608-4acf-8f09-424aa9b7d6f7" providerId="ADAL" clId="{33469841-E990-457C-9379-F4353D1D6B1F}" dt="2021-02-22T20:42:50.115" v="19" actId="26606"/>
          <ac:spMkLst>
            <pc:docMk/>
            <pc:sldMk cId="3852772559" sldId="346"/>
            <ac:spMk id="30" creationId="{7509B08A-C1EC-478C-86AF-60ADE06D9BBB}"/>
          </ac:spMkLst>
        </pc:spChg>
        <pc:spChg chg="add del">
          <ac:chgData name="Nancy Tagliaferro" userId="2012adce-6608-4acf-8f09-424aa9b7d6f7" providerId="ADAL" clId="{33469841-E990-457C-9379-F4353D1D6B1F}" dt="2021-02-22T20:42:50.115" v="19" actId="26606"/>
          <ac:spMkLst>
            <pc:docMk/>
            <pc:sldMk cId="3852772559" sldId="346"/>
            <ac:spMk id="31" creationId="{221CC330-4259-4C32-BF8B-5FE13FFABB3A}"/>
          </ac:spMkLst>
        </pc:spChg>
        <pc:spChg chg="add del">
          <ac:chgData name="Nancy Tagliaferro" userId="2012adce-6608-4acf-8f09-424aa9b7d6f7" providerId="ADAL" clId="{33469841-E990-457C-9379-F4353D1D6B1F}" dt="2021-02-22T20:42:58.428" v="21" actId="26606"/>
          <ac:spMkLst>
            <pc:docMk/>
            <pc:sldMk cId="3852772559" sldId="346"/>
            <ac:spMk id="34" creationId="{781BBDC9-2DC6-4959-AC3D-49A5DCB05DA7}"/>
          </ac:spMkLst>
        </pc:spChg>
        <pc:spChg chg="add del">
          <ac:chgData name="Nancy Tagliaferro" userId="2012adce-6608-4acf-8f09-424aa9b7d6f7" providerId="ADAL" clId="{33469841-E990-457C-9379-F4353D1D6B1F}" dt="2021-02-22T20:42:58.428" v="21" actId="26606"/>
          <ac:spMkLst>
            <pc:docMk/>
            <pc:sldMk cId="3852772559" sldId="346"/>
            <ac:spMk id="35" creationId="{4B74BB55-8517-4CFE-9389-81D0E6F81F00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37" creationId="{954D0BF9-002C-4D3A-A222-C166094A5D1D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39" creationId="{6080EB6E-D69F-43B1-91EC-75C303342580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41" creationId="{21BA816A-EE68-4A96-BA05-73303B2F4FE7}"/>
          </ac:spMkLst>
        </pc:spChg>
        <pc:spChg chg="add del">
          <ac:chgData name="Nancy Tagliaferro" userId="2012adce-6608-4acf-8f09-424aa9b7d6f7" providerId="ADAL" clId="{33469841-E990-457C-9379-F4353D1D6B1F}" dt="2021-02-22T20:43:00.772" v="23" actId="26606"/>
          <ac:spMkLst>
            <pc:docMk/>
            <pc:sldMk cId="3852772559" sldId="346"/>
            <ac:spMk id="43" creationId="{00DF21D5-92B5-4D0E-8ACB-CD3732E404A9}"/>
          </ac:spMkLst>
        </pc:spChg>
        <pc:spChg chg="add del">
          <ac:chgData name="Nancy Tagliaferro" userId="2012adce-6608-4acf-8f09-424aa9b7d6f7" providerId="ADAL" clId="{33469841-E990-457C-9379-F4353D1D6B1F}" dt="2021-02-22T20:43:00.772" v="23" actId="26606"/>
          <ac:spMkLst>
            <pc:docMk/>
            <pc:sldMk cId="3852772559" sldId="346"/>
            <ac:spMk id="44" creationId="{B729B08C-A8E8-4A5F-BE85-F0B9269F87DD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47" creationId="{24DFAAE7-061D-4086-99EC-872CB305082A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48" creationId="{E7570099-A243-48DD-9EAE-36F4AC095B94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49" creationId="{45E4A74B-6514-424A-ADFA-C232FA6B9018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50" creationId="{F61C5C86-C785-4B92-9F2D-133B8B8C24F5}"/>
          </ac:spMkLst>
        </pc:spChg>
        <pc:spChg chg="add del">
          <ac:chgData name="Nancy Tagliaferro" userId="2012adce-6608-4acf-8f09-424aa9b7d6f7" providerId="ADAL" clId="{33469841-E990-457C-9379-F4353D1D6B1F}" dt="2021-02-22T20:43:03.804" v="25" actId="26606"/>
          <ac:spMkLst>
            <pc:docMk/>
            <pc:sldMk cId="3852772559" sldId="346"/>
            <ac:spMk id="52" creationId="{F4E5D790-EF7E-4E52-B208-793079B497B6}"/>
          </ac:spMkLst>
        </pc:spChg>
        <pc:spChg chg="add del">
          <ac:chgData name="Nancy Tagliaferro" userId="2012adce-6608-4acf-8f09-424aa9b7d6f7" providerId="ADAL" clId="{33469841-E990-457C-9379-F4353D1D6B1F}" dt="2021-02-22T20:43:03.804" v="25" actId="26606"/>
          <ac:spMkLst>
            <pc:docMk/>
            <pc:sldMk cId="3852772559" sldId="346"/>
            <ac:spMk id="53" creationId="{479F3ED9-A242-463F-84AE-C4B05016BD36}"/>
          </ac:spMkLst>
        </pc:spChg>
        <pc:spChg chg="add del">
          <ac:chgData name="Nancy Tagliaferro" userId="2012adce-6608-4acf-8f09-424aa9b7d6f7" providerId="ADAL" clId="{33469841-E990-457C-9379-F4353D1D6B1F}" dt="2021-02-22T20:55:39.665" v="335" actId="26606"/>
          <ac:spMkLst>
            <pc:docMk/>
            <pc:sldMk cId="3852772559" sldId="346"/>
            <ac:spMk id="54" creationId="{22A94CDB-5D63-4C75-9CB6-6C18CDF372F0}"/>
          </ac:spMkLst>
        </pc:spChg>
        <pc:spChg chg="add del">
          <ac:chgData name="Nancy Tagliaferro" userId="2012adce-6608-4acf-8f09-424aa9b7d6f7" providerId="ADAL" clId="{33469841-E990-457C-9379-F4353D1D6B1F}" dt="2021-02-22T20:43:19.229" v="27" actId="26606"/>
          <ac:spMkLst>
            <pc:docMk/>
            <pc:sldMk cId="3852772559" sldId="346"/>
            <ac:spMk id="56" creationId="{56D131F1-A2D1-4005-A4D4-3E6CED0BFE44}"/>
          </ac:spMkLst>
        </pc:spChg>
        <pc:spChg chg="add del">
          <ac:chgData name="Nancy Tagliaferro" userId="2012adce-6608-4acf-8f09-424aa9b7d6f7" providerId="ADAL" clId="{33469841-E990-457C-9379-F4353D1D6B1F}" dt="2021-02-22T20:43:19.229" v="27" actId="26606"/>
          <ac:spMkLst>
            <pc:docMk/>
            <pc:sldMk cId="3852772559" sldId="346"/>
            <ac:spMk id="57" creationId="{81A7082F-8898-45F9-9051-28EFBA30FD82}"/>
          </ac:spMkLst>
        </pc:spChg>
        <pc:spChg chg="add del">
          <ac:chgData name="Nancy Tagliaferro" userId="2012adce-6608-4acf-8f09-424aa9b7d6f7" providerId="ADAL" clId="{33469841-E990-457C-9379-F4353D1D6B1F}" dt="2021-02-22T20:43:21.792" v="29" actId="26606"/>
          <ac:spMkLst>
            <pc:docMk/>
            <pc:sldMk cId="3852772559" sldId="346"/>
            <ac:spMk id="60" creationId="{00DF21D5-92B5-4D0E-8ACB-CD3732E404A9}"/>
          </ac:spMkLst>
        </pc:spChg>
        <pc:spChg chg="add del">
          <ac:chgData name="Nancy Tagliaferro" userId="2012adce-6608-4acf-8f09-424aa9b7d6f7" providerId="ADAL" clId="{33469841-E990-457C-9379-F4353D1D6B1F}" dt="2021-02-22T20:43:21.792" v="29" actId="26606"/>
          <ac:spMkLst>
            <pc:docMk/>
            <pc:sldMk cId="3852772559" sldId="346"/>
            <ac:spMk id="61" creationId="{B729B08C-A8E8-4A5F-BE85-F0B9269F87DD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67" creationId="{99CAC3B1-4879-424D-8F15-206277196159}"/>
          </ac:spMkLst>
        </pc:spChg>
        <pc:spChg chg="add del">
          <ac:chgData name="Nancy Tagliaferro" userId="2012adce-6608-4acf-8f09-424aa9b7d6f7" providerId="ADAL" clId="{33469841-E990-457C-9379-F4353D1D6B1F}" dt="2021-02-22T20:43:25.965" v="31" actId="26606"/>
          <ac:spMkLst>
            <pc:docMk/>
            <pc:sldMk cId="3852772559" sldId="346"/>
            <ac:spMk id="69" creationId="{F4E5D790-EF7E-4E52-B208-793079B497B6}"/>
          </ac:spMkLst>
        </pc:spChg>
        <pc:spChg chg="add del">
          <ac:chgData name="Nancy Tagliaferro" userId="2012adce-6608-4acf-8f09-424aa9b7d6f7" providerId="ADAL" clId="{33469841-E990-457C-9379-F4353D1D6B1F}" dt="2021-02-22T20:43:25.965" v="31" actId="26606"/>
          <ac:spMkLst>
            <pc:docMk/>
            <pc:sldMk cId="3852772559" sldId="346"/>
            <ac:spMk id="70" creationId="{479F3ED9-A242-463F-84AE-C4B05016BD36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71" creationId="{D6B38644-B85D-4211-9526-5B4C2A662BF7}"/>
          </ac:spMkLst>
        </pc:spChg>
        <pc:spChg chg="add del">
          <ac:chgData name="Nancy Tagliaferro" userId="2012adce-6608-4acf-8f09-424aa9b7d6f7" providerId="ADAL" clId="{33469841-E990-457C-9379-F4353D1D6B1F}" dt="2021-02-22T20:43:32.264" v="33" actId="26606"/>
          <ac:spMkLst>
            <pc:docMk/>
            <pc:sldMk cId="3852772559" sldId="346"/>
            <ac:spMk id="73" creationId="{CADF2543-1B6F-4FBC-A7AF-53A0430E05AB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75" creationId="{DCA45AB7-441E-40A8-A98B-557D68F48A48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77" creationId="{5F516030-4F00-4C48-AD93-91EFA17A1AC3}"/>
          </ac:spMkLst>
        </pc:spChg>
        <pc:spChg chg="add del">
          <ac:chgData name="Nancy Tagliaferro" userId="2012adce-6608-4acf-8f09-424aa9b7d6f7" providerId="ADAL" clId="{33469841-E990-457C-9379-F4353D1D6B1F}" dt="2021-02-22T20:43:40.437" v="35" actId="26606"/>
          <ac:spMkLst>
            <pc:docMk/>
            <pc:sldMk cId="3852772559" sldId="346"/>
            <ac:spMk id="80" creationId="{290FE681-1E05-478A-89DC-5F7AB37CFD77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82" creationId="{E34CC1C8-EBDD-4AEA-83E6-B27575B62E2E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83" creationId="{8A8B2820-6B8F-4C19-BFC5-D28EE44E54CB}"/>
          </ac:spMkLst>
        </pc:spChg>
        <pc:spChg chg="add del">
          <ac:chgData name="Nancy Tagliaferro" userId="2012adce-6608-4acf-8f09-424aa9b7d6f7" providerId="ADAL" clId="{33469841-E990-457C-9379-F4353D1D6B1F}" dt="2021-02-22T20:55:50.933" v="338" actId="26606"/>
          <ac:spMkLst>
            <pc:docMk/>
            <pc:sldMk cId="3852772559" sldId="346"/>
            <ac:spMk id="84" creationId="{5820085E-2582-4A95-98EE-45DFFD5C017C}"/>
          </ac:spMkLst>
        </pc:spChg>
        <pc:spChg chg="add del">
          <ac:chgData name="Nancy Tagliaferro" userId="2012adce-6608-4acf-8f09-424aa9b7d6f7" providerId="ADAL" clId="{33469841-E990-457C-9379-F4353D1D6B1F}" dt="2021-02-22T20:58:20.971" v="389"/>
          <ac:spMkLst>
            <pc:docMk/>
            <pc:sldMk cId="3852772559" sldId="346"/>
            <ac:spMk id="97" creationId="{01355D4F-439D-46D1-9007-6D39B8422A19}"/>
          </ac:spMkLst>
        </pc:spChg>
        <pc:grpChg chg="add del">
          <ac:chgData name="Nancy Tagliaferro" userId="2012adce-6608-4acf-8f09-424aa9b7d6f7" providerId="ADAL" clId="{33469841-E990-457C-9379-F4353D1D6B1F}" dt="2021-02-22T20:54:53.162" v="311"/>
          <ac:grpSpMkLst>
            <pc:docMk/>
            <pc:sldMk cId="3852772559" sldId="346"/>
            <ac:grpSpMk id="7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28.986" v="13" actId="26606"/>
          <ac:grpSpMkLst>
            <pc:docMk/>
            <pc:sldMk cId="3852772559" sldId="346"/>
            <ac:grpSpMk id="10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55:39.665" v="335" actId="26606"/>
          <ac:grpSpMkLst>
            <pc:docMk/>
            <pc:sldMk cId="3852772559" sldId="346"/>
            <ac:grpSpMk id="18" creationId="{3F1527C3-06F4-4F4D-B364-8E97266450C5}"/>
          </ac:grpSpMkLst>
        </pc:grpChg>
        <pc:grpChg chg="add del">
          <ac:chgData name="Nancy Tagliaferro" userId="2012adce-6608-4acf-8f09-424aa9b7d6f7" providerId="ADAL" clId="{33469841-E990-457C-9379-F4353D1D6B1F}" dt="2021-02-22T20:42:34.674" v="15" actId="26606"/>
          <ac:grpSpMkLst>
            <pc:docMk/>
            <pc:sldMk cId="3852772559" sldId="346"/>
            <ac:grpSpMk id="21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44.723" v="17" actId="26606"/>
          <ac:grpSpMkLst>
            <pc:docMk/>
            <pc:sldMk cId="3852772559" sldId="346"/>
            <ac:grpSpMk id="25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50.115" v="19" actId="26606"/>
          <ac:grpSpMkLst>
            <pc:docMk/>
            <pc:sldMk cId="3852772559" sldId="346"/>
            <ac:grpSpMk id="29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58.428" v="21" actId="26606"/>
          <ac:grpSpMkLst>
            <pc:docMk/>
            <pc:sldMk cId="3852772559" sldId="346"/>
            <ac:grpSpMk id="33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2:58.428" v="21" actId="26606"/>
          <ac:grpSpMkLst>
            <pc:docMk/>
            <pc:sldMk cId="3852772559" sldId="346"/>
            <ac:grpSpMk id="36" creationId="{A3F7C935-E41E-4E8D-91DF-D3BAB9521DF0}"/>
          </ac:grpSpMkLst>
        </pc:grpChg>
        <pc:grpChg chg="add del">
          <ac:chgData name="Nancy Tagliaferro" userId="2012adce-6608-4acf-8f09-424aa9b7d6f7" providerId="ADAL" clId="{33469841-E990-457C-9379-F4353D1D6B1F}" dt="2021-02-22T20:43:00.772" v="23" actId="26606"/>
          <ac:grpSpMkLst>
            <pc:docMk/>
            <pc:sldMk cId="3852772559" sldId="346"/>
            <ac:grpSpMk id="42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00.772" v="23" actId="26606"/>
          <ac:grpSpMkLst>
            <pc:docMk/>
            <pc:sldMk cId="3852772559" sldId="346"/>
            <ac:grpSpMk id="45" creationId="{3AF0DAB2-66C2-4FB9-A4F3-E117F1D180D9}"/>
          </ac:grpSpMkLst>
        </pc:grpChg>
        <pc:grpChg chg="add del">
          <ac:chgData name="Nancy Tagliaferro" userId="2012adce-6608-4acf-8f09-424aa9b7d6f7" providerId="ADAL" clId="{33469841-E990-457C-9379-F4353D1D6B1F}" dt="2021-02-22T20:43:03.804" v="25" actId="26606"/>
          <ac:grpSpMkLst>
            <pc:docMk/>
            <pc:sldMk cId="3852772559" sldId="346"/>
            <ac:grpSpMk id="51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19.229" v="27" actId="26606"/>
          <ac:grpSpMkLst>
            <pc:docMk/>
            <pc:sldMk cId="3852772559" sldId="346"/>
            <ac:grpSpMk id="55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55:50.933" v="338" actId="26606"/>
          <ac:grpSpMkLst>
            <pc:docMk/>
            <pc:sldMk cId="3852772559" sldId="346"/>
            <ac:grpSpMk id="58" creationId="{3F1527C3-06F4-4F4D-B364-8E97266450C5}"/>
          </ac:grpSpMkLst>
        </pc:grpChg>
        <pc:grpChg chg="add del">
          <ac:chgData name="Nancy Tagliaferro" userId="2012adce-6608-4acf-8f09-424aa9b7d6f7" providerId="ADAL" clId="{33469841-E990-457C-9379-F4353D1D6B1F}" dt="2021-02-22T20:43:21.792" v="29" actId="26606"/>
          <ac:grpSpMkLst>
            <pc:docMk/>
            <pc:sldMk cId="3852772559" sldId="346"/>
            <ac:grpSpMk id="59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21.792" v="29" actId="26606"/>
          <ac:grpSpMkLst>
            <pc:docMk/>
            <pc:sldMk cId="3852772559" sldId="346"/>
            <ac:grpSpMk id="62" creationId="{3AF0DAB2-66C2-4FB9-A4F3-E117F1D180D9}"/>
          </ac:grpSpMkLst>
        </pc:grpChg>
        <pc:grpChg chg="add del">
          <ac:chgData name="Nancy Tagliaferro" userId="2012adce-6608-4acf-8f09-424aa9b7d6f7" providerId="ADAL" clId="{33469841-E990-457C-9379-F4353D1D6B1F}" dt="2021-02-22T20:43:25.965" v="31" actId="26606"/>
          <ac:grpSpMkLst>
            <pc:docMk/>
            <pc:sldMk cId="3852772559" sldId="346"/>
            <ac:grpSpMk id="68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32.264" v="33" actId="26606"/>
          <ac:grpSpMkLst>
            <pc:docMk/>
            <pc:sldMk cId="3852772559" sldId="346"/>
            <ac:grpSpMk id="72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43:32.264" v="33" actId="26606"/>
          <ac:grpSpMkLst>
            <pc:docMk/>
            <pc:sldMk cId="3852772559" sldId="346"/>
            <ac:grpSpMk id="74" creationId="{A80A6E81-6B71-43DF-877B-E964A9A4CB68}"/>
          </ac:grpSpMkLst>
        </pc:grpChg>
        <pc:grpChg chg="add del">
          <ac:chgData name="Nancy Tagliaferro" userId="2012adce-6608-4acf-8f09-424aa9b7d6f7" providerId="ADAL" clId="{33469841-E990-457C-9379-F4353D1D6B1F}" dt="2021-02-22T20:43:40.437" v="35" actId="26606"/>
          <ac:grpSpMkLst>
            <pc:docMk/>
            <pc:sldMk cId="3852772559" sldId="346"/>
            <ac:grpSpMk id="79" creationId="{6CC7770B-E4E1-42D6-9437-DAA4A3A9E659}"/>
          </ac:grpSpMkLst>
        </pc:grpChg>
        <pc:grpChg chg="add del">
          <ac:chgData name="Nancy Tagliaferro" userId="2012adce-6608-4acf-8f09-424aa9b7d6f7" providerId="ADAL" clId="{33469841-E990-457C-9379-F4353D1D6B1F}" dt="2021-02-22T20:58:20.971" v="389"/>
          <ac:grpSpMkLst>
            <pc:docMk/>
            <pc:sldMk cId="3852772559" sldId="346"/>
            <ac:grpSpMk id="89" creationId="{3F1527C3-06F4-4F4D-B364-8E97266450C5}"/>
          </ac:grpSpMkLst>
        </pc:grpChg>
        <pc:grpChg chg="add del">
          <ac:chgData name="Nancy Tagliaferro" userId="2012adce-6608-4acf-8f09-424aa9b7d6f7" providerId="ADAL" clId="{33469841-E990-457C-9379-F4353D1D6B1F}" dt="2021-02-22T20:58:20.971" v="389"/>
          <ac:grpSpMkLst>
            <pc:docMk/>
            <pc:sldMk cId="3852772559" sldId="346"/>
            <ac:grpSpMk id="99" creationId="{BAACB4EA-FD87-4345-AC16-8265F9596779}"/>
          </ac:grpSpMkLst>
        </pc:grpChg>
        <pc:cxnChg chg="add del">
          <ac:chgData name="Nancy Tagliaferro" userId="2012adce-6608-4acf-8f09-424aa9b7d6f7" providerId="ADAL" clId="{33469841-E990-457C-9379-F4353D1D6B1F}" dt="2021-02-22T20:43:40.437" v="35" actId="26606"/>
          <ac:cxnSpMkLst>
            <pc:docMk/>
            <pc:sldMk cId="3852772559" sldId="346"/>
            <ac:cxnSpMk id="81" creationId="{2E2F21DC-5F0E-42CF-B89C-C1E25E175CB8}"/>
          </ac:cxnSpMkLst>
        </pc:cxnChg>
      </pc:sldChg>
      <pc:sldChg chg="delSp modSp mod">
        <pc:chgData name="Nancy Tagliaferro" userId="2012adce-6608-4acf-8f09-424aa9b7d6f7" providerId="ADAL" clId="{33469841-E990-457C-9379-F4353D1D6B1F}" dt="2021-03-02T15:52:40.161" v="3065" actId="21"/>
        <pc:sldMkLst>
          <pc:docMk/>
          <pc:sldMk cId="2082005839" sldId="348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082005839" sldId="348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6:15:17.855" v="639" actId="113"/>
          <ac:spMkLst>
            <pc:docMk/>
            <pc:sldMk cId="2082005839" sldId="348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2:40.161" v="3065" actId="21"/>
          <ac:spMkLst>
            <pc:docMk/>
            <pc:sldMk cId="2082005839" sldId="348"/>
            <ac:spMk id="4" creationId="{A7E348CD-2F13-45DF-90B2-8DA1F366B140}"/>
          </ac:spMkLst>
        </pc:spChg>
        <pc:spChg chg="mod">
          <ac:chgData name="Nancy Tagliaferro" userId="2012adce-6608-4acf-8f09-424aa9b7d6f7" providerId="ADAL" clId="{33469841-E990-457C-9379-F4353D1D6B1F}" dt="2021-02-23T14:29:07.064" v="453" actId="115"/>
          <ac:spMkLst>
            <pc:docMk/>
            <pc:sldMk cId="2082005839" sldId="348"/>
            <ac:spMk id="5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3:09.951" v="3070" actId="1076"/>
        <pc:sldMkLst>
          <pc:docMk/>
          <pc:sldMk cId="3146651398" sldId="349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146651398" sldId="349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3146651398" sldId="349"/>
            <ac:spMk id="2" creationId="{0E022352-DD79-42F0-9F3B-348C25B840D2}"/>
          </ac:spMkLst>
        </pc:spChg>
        <pc:spChg chg="mod">
          <ac:chgData name="Nancy Tagliaferro" userId="2012adce-6608-4acf-8f09-424aa9b7d6f7" providerId="ADAL" clId="{33469841-E990-457C-9379-F4353D1D6B1F}" dt="2021-03-02T15:53:09.951" v="3070" actId="1076"/>
          <ac:spMkLst>
            <pc:docMk/>
            <pc:sldMk cId="3146651398" sldId="349"/>
            <ac:spMk id="3" creationId="{00000000-0000-0000-0000-000000000000}"/>
          </ac:spMkLst>
        </pc:spChg>
        <pc:spChg chg="del">
          <ac:chgData name="Nancy Tagliaferro" userId="2012adce-6608-4acf-8f09-424aa9b7d6f7" providerId="ADAL" clId="{33469841-E990-457C-9379-F4353D1D6B1F}" dt="2021-03-02T14:13:01.636" v="2483" actId="478"/>
          <ac:spMkLst>
            <pc:docMk/>
            <pc:sldMk cId="3146651398" sldId="349"/>
            <ac:spMk id="4" creationId="{6409D704-1CC4-4F4D-9CF0-0F35E03FAA53}"/>
          </ac:spMkLst>
        </pc:spChg>
        <pc:spChg chg="mod">
          <ac:chgData name="Nancy Tagliaferro" userId="2012adce-6608-4acf-8f09-424aa9b7d6f7" providerId="ADAL" clId="{33469841-E990-457C-9379-F4353D1D6B1F}" dt="2021-02-23T14:29:12.674" v="454" actId="115"/>
          <ac:spMkLst>
            <pc:docMk/>
            <pc:sldMk cId="3146651398" sldId="349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2T15:52:56.009" v="3067" actId="21"/>
        <pc:sldMkLst>
          <pc:docMk/>
          <pc:sldMk cId="3421963354" sldId="350"/>
        </pc:sldMkLst>
        <pc:spChg chg="del mod">
          <ac:chgData name="Nancy Tagliaferro" userId="2012adce-6608-4acf-8f09-424aa9b7d6f7" providerId="ADAL" clId="{33469841-E990-457C-9379-F4353D1D6B1F}" dt="2021-03-02T15:52:56.009" v="3067" actId="21"/>
          <ac:spMkLst>
            <pc:docMk/>
            <pc:sldMk cId="3421963354" sldId="350"/>
            <ac:spMk id="2" creationId="{99FC6076-DBD3-44BD-BAA8-7FF613C61C30}"/>
          </ac:spMkLst>
        </pc:spChg>
        <pc:spChg chg="mod">
          <ac:chgData name="Nancy Tagliaferro" userId="2012adce-6608-4acf-8f09-424aa9b7d6f7" providerId="ADAL" clId="{33469841-E990-457C-9379-F4353D1D6B1F}" dt="2021-02-23T14:29:17.737" v="455" actId="115"/>
          <ac:spMkLst>
            <pc:docMk/>
            <pc:sldMk cId="3421963354" sldId="350"/>
            <ac:spMk id="3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2T20:55:03.867" v="320" actId="27636"/>
          <ac:spMkLst>
            <pc:docMk/>
            <pc:sldMk cId="3421963354" sldId="350"/>
            <ac:spMk id="1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6:15:30.364" v="641" actId="113"/>
          <ac:spMkLst>
            <pc:docMk/>
            <pc:sldMk cId="3421963354" sldId="350"/>
            <ac:spMk id="15" creationId="{00000000-0000-0000-0000-000000000000}"/>
          </ac:spMkLst>
        </pc:spChg>
      </pc:sldChg>
      <pc:sldChg chg="addSp delSp modSp del mod setBg setFolMasterObjs">
        <pc:chgData name="Nancy Tagliaferro" userId="2012adce-6608-4acf-8f09-424aa9b7d6f7" providerId="ADAL" clId="{33469841-E990-457C-9379-F4353D1D6B1F}" dt="2021-03-01T20:22:20.090" v="968" actId="2696"/>
        <pc:sldMkLst>
          <pc:docMk/>
          <pc:sldMk cId="1117155687" sldId="360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117155687" sldId="360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1T20:04:42.124" v="846" actId="313"/>
          <ac:spMkLst>
            <pc:docMk/>
            <pc:sldMk cId="1117155687" sldId="360"/>
            <ac:spMk id="3" creationId="{00000000-0000-0000-0000-000000000000}"/>
          </ac:spMkLst>
        </pc:spChg>
        <pc:spChg chg="mod ord">
          <ac:chgData name="Nancy Tagliaferro" userId="2012adce-6608-4acf-8f09-424aa9b7d6f7" providerId="ADAL" clId="{33469841-E990-457C-9379-F4353D1D6B1F}" dt="2021-03-01T20:00:26.289" v="799" actId="26606"/>
          <ac:spMkLst>
            <pc:docMk/>
            <pc:sldMk cId="1117155687" sldId="360"/>
            <ac:spMk id="4" creationId="{57EA2587-7F62-4280-953F-2CE4B7BEABE0}"/>
          </ac:spMkLst>
        </pc:spChg>
        <pc:spChg chg="mod">
          <ac:chgData name="Nancy Tagliaferro" userId="2012adce-6608-4acf-8f09-424aa9b7d6f7" providerId="ADAL" clId="{33469841-E990-457C-9379-F4353D1D6B1F}" dt="2021-03-01T20:04:42.577" v="848" actId="1076"/>
          <ac:spMkLst>
            <pc:docMk/>
            <pc:sldMk cId="1117155687" sldId="360"/>
            <ac:spMk id="6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1T20:04:42.327" v="847" actId="1076"/>
          <ac:spMkLst>
            <pc:docMk/>
            <pc:sldMk cId="1117155687" sldId="360"/>
            <ac:spMk id="10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1T19:54:36.327" v="749" actId="26606"/>
          <ac:spMkLst>
            <pc:docMk/>
            <pc:sldMk cId="1117155687" sldId="360"/>
            <ac:spMk id="24" creationId="{93C4D4C4-585F-43C1-BF44-268A79A0252B}"/>
          </ac:spMkLst>
        </pc:spChg>
        <pc:grpChg chg="add">
          <ac:chgData name="Nancy Tagliaferro" userId="2012adce-6608-4acf-8f09-424aa9b7d6f7" providerId="ADAL" clId="{33469841-E990-457C-9379-F4353D1D6B1F}" dt="2021-03-01T20:00:26.289" v="799" actId="26606"/>
          <ac:grpSpMkLst>
            <pc:docMk/>
            <pc:sldMk cId="1117155687" sldId="360"/>
            <ac:grpSpMk id="13" creationId="{56C5F458-F0B9-4584-B7A3-BA39F9E9FC93}"/>
          </ac:grpSpMkLst>
        </pc:grpChg>
        <pc:grpChg chg="add del">
          <ac:chgData name="Nancy Tagliaferro" userId="2012adce-6608-4acf-8f09-424aa9b7d6f7" providerId="ADAL" clId="{33469841-E990-457C-9379-F4353D1D6B1F}" dt="2021-03-01T19:54:36.327" v="749" actId="26606"/>
          <ac:grpSpMkLst>
            <pc:docMk/>
            <pc:sldMk cId="1117155687" sldId="360"/>
            <ac:grpSpMk id="16" creationId="{A41F1421-EB4D-4FCC-84AA-B8EAB598DAE1}"/>
          </ac:grpSpMkLst>
        </pc:grpChg>
        <pc:picChg chg="add del mod">
          <ac:chgData name="Nancy Tagliaferro" userId="2012adce-6608-4acf-8f09-424aa9b7d6f7" providerId="ADAL" clId="{33469841-E990-457C-9379-F4353D1D6B1F}" dt="2021-03-01T19:54:03.530" v="742" actId="931"/>
          <ac:picMkLst>
            <pc:docMk/>
            <pc:sldMk cId="1117155687" sldId="360"/>
            <ac:picMk id="5" creationId="{5E2E8585-2904-4433-9BD1-9A39BBC2525B}"/>
          </ac:picMkLst>
        </pc:picChg>
        <pc:picChg chg="mod ord">
          <ac:chgData name="Nancy Tagliaferro" userId="2012adce-6608-4acf-8f09-424aa9b7d6f7" providerId="ADAL" clId="{33469841-E990-457C-9379-F4353D1D6B1F}" dt="2021-03-01T20:04:38.398" v="831" actId="14100"/>
          <ac:picMkLst>
            <pc:docMk/>
            <pc:sldMk cId="1117155687" sldId="360"/>
            <ac:picMk id="7" creationId="{00000000-0000-0000-0000-000000000000}"/>
          </ac:picMkLst>
        </pc:picChg>
        <pc:picChg chg="del">
          <ac:chgData name="Nancy Tagliaferro" userId="2012adce-6608-4acf-8f09-424aa9b7d6f7" providerId="ADAL" clId="{33469841-E990-457C-9379-F4353D1D6B1F}" dt="2021-03-01T19:52:30.170" v="728" actId="478"/>
          <ac:picMkLst>
            <pc:docMk/>
            <pc:sldMk cId="1117155687" sldId="360"/>
            <ac:picMk id="9" creationId="{00000000-0000-0000-0000-000000000000}"/>
          </ac:picMkLst>
        </pc:picChg>
        <pc:picChg chg="add mod ord">
          <ac:chgData name="Nancy Tagliaferro" userId="2012adce-6608-4acf-8f09-424aa9b7d6f7" providerId="ADAL" clId="{33469841-E990-457C-9379-F4353D1D6B1F}" dt="2021-03-01T20:00:57.088" v="805" actId="1076"/>
          <ac:picMkLst>
            <pc:docMk/>
            <pc:sldMk cId="1117155687" sldId="360"/>
            <ac:picMk id="11" creationId="{C30AA2B5-6684-447E-BB63-7DFCC28D125A}"/>
          </ac:picMkLst>
        </pc:picChg>
      </pc:sldChg>
      <pc:sldChg chg="delSp modSp mod">
        <pc:chgData name="Nancy Tagliaferro" userId="2012adce-6608-4acf-8f09-424aa9b7d6f7" providerId="ADAL" clId="{33469841-E990-457C-9379-F4353D1D6B1F}" dt="2021-03-02T15:59:10.605" v="3134" actId="21"/>
        <pc:sldMkLst>
          <pc:docMk/>
          <pc:sldMk cId="2696427971" sldId="364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696427971" sldId="364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3:40:38.835" v="2311" actId="207"/>
          <ac:spMkLst>
            <pc:docMk/>
            <pc:sldMk cId="2696427971" sldId="364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9:10.605" v="3134" actId="21"/>
          <ac:spMkLst>
            <pc:docMk/>
            <pc:sldMk cId="2696427971" sldId="364"/>
            <ac:spMk id="4" creationId="{6EAEEFB9-DB0E-4EC3-BB1D-7F9BF7364BBA}"/>
          </ac:spMkLst>
        </pc:spChg>
        <pc:spChg chg="mod">
          <ac:chgData name="Nancy Tagliaferro" userId="2012adce-6608-4acf-8f09-424aa9b7d6f7" providerId="ADAL" clId="{33469841-E990-457C-9379-F4353D1D6B1F}" dt="2021-02-23T14:31:27.229" v="478" actId="115"/>
          <ac:spMkLst>
            <pc:docMk/>
            <pc:sldMk cId="2696427971" sldId="364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2T15:57:36.020" v="3117" actId="21"/>
        <pc:sldMkLst>
          <pc:docMk/>
          <pc:sldMk cId="3724757589" sldId="366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724757589" sldId="366"/>
            <ac:spMk id="2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7:36.020" v="3117" actId="21"/>
          <ac:spMkLst>
            <pc:docMk/>
            <pc:sldMk cId="3724757589" sldId="366"/>
            <ac:spMk id="3" creationId="{F609D932-684F-4BCA-990A-452B68A8C205}"/>
          </ac:spMkLst>
        </pc:spChg>
        <pc:spChg chg="mod">
          <ac:chgData name="Nancy Tagliaferro" userId="2012adce-6608-4acf-8f09-424aa9b7d6f7" providerId="ADAL" clId="{33469841-E990-457C-9379-F4353D1D6B1F}" dt="2021-02-23T14:30:49.532" v="473" actId="115"/>
          <ac:spMkLst>
            <pc:docMk/>
            <pc:sldMk cId="3724757589" sldId="366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1T20:30:30.536" v="1110" actId="6549"/>
          <ac:spMkLst>
            <pc:docMk/>
            <pc:sldMk cId="3724757589" sldId="366"/>
            <ac:spMk id="6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4T18:32:49.983" v="3311" actId="1076"/>
        <pc:sldMkLst>
          <pc:docMk/>
          <pc:sldMk cId="2635092698" sldId="367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635092698" sldId="367"/>
            <ac:spMk id="2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8:03.864" v="3119" actId="21"/>
          <ac:spMkLst>
            <pc:docMk/>
            <pc:sldMk cId="2635092698" sldId="367"/>
            <ac:spMk id="3" creationId="{CC12790B-211B-45DC-A2DE-6F7BF47E49BC}"/>
          </ac:spMkLst>
        </pc:spChg>
        <pc:spChg chg="mod">
          <ac:chgData name="Nancy Tagliaferro" userId="2012adce-6608-4acf-8f09-424aa9b7d6f7" providerId="ADAL" clId="{33469841-E990-457C-9379-F4353D1D6B1F}" dt="2021-02-23T14:30:56.920" v="474" actId="115"/>
          <ac:spMkLst>
            <pc:docMk/>
            <pc:sldMk cId="2635092698" sldId="367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32:49.983" v="3311" actId="1076"/>
          <ac:spMkLst>
            <pc:docMk/>
            <pc:sldMk cId="2635092698" sldId="367"/>
            <ac:spMk id="6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5T16:43:08.226" v="4256" actId="27918"/>
        <pc:sldMkLst>
          <pc:docMk/>
          <pc:sldMk cId="838673346" sldId="392"/>
        </pc:sldMkLst>
        <pc:spChg chg="del mod">
          <ac:chgData name="Nancy Tagliaferro" userId="2012adce-6608-4acf-8f09-424aa9b7d6f7" providerId="ADAL" clId="{33469841-E990-457C-9379-F4353D1D6B1F}" dt="2021-03-02T16:02:16.582" v="3159" actId="21"/>
          <ac:spMkLst>
            <pc:docMk/>
            <pc:sldMk cId="838673346" sldId="392"/>
            <ac:spMk id="3" creationId="{AE1C95DE-F1E1-43EC-8B0F-D09B80CEDDBE}"/>
          </ac:spMkLst>
        </pc:spChg>
        <pc:spChg chg="mod">
          <ac:chgData name="Nancy Tagliaferro" userId="2012adce-6608-4acf-8f09-424aa9b7d6f7" providerId="ADAL" clId="{33469841-E990-457C-9379-F4353D1D6B1F}" dt="2021-02-23T14:32:07.759" v="481" actId="115"/>
          <ac:spMkLst>
            <pc:docMk/>
            <pc:sldMk cId="838673346" sldId="392"/>
            <ac:spMk id="4" creationId="{00000000-0000-0000-0000-000000000000}"/>
          </ac:spMkLst>
        </pc:spChg>
        <pc:graphicFrameChg chg="add del mod">
          <ac:chgData name="Nancy Tagliaferro" userId="2012adce-6608-4acf-8f09-424aa9b7d6f7" providerId="ADAL" clId="{33469841-E990-457C-9379-F4353D1D6B1F}" dt="2021-03-05T16:42:25.378" v="4254" actId="20577"/>
          <ac:graphicFrameMkLst>
            <pc:docMk/>
            <pc:sldMk cId="838673346" sldId="392"/>
            <ac:graphicFrameMk id="6" creationId="{00000000-0000-0000-0000-000000000000}"/>
          </ac:graphicFrameMkLst>
        </pc:graphicFrame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441516624" sldId="394"/>
        </pc:sldMkLst>
        <pc:spChg chg="mod">
          <ac:chgData name="Nancy Tagliaferro" userId="2012adce-6608-4acf-8f09-424aa9b7d6f7" providerId="ADAL" clId="{33469841-E990-457C-9379-F4353D1D6B1F}" dt="2021-02-22T20:55:03.898" v="330" actId="27636"/>
          <ac:spMkLst>
            <pc:docMk/>
            <pc:sldMk cId="441516624" sldId="394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441516624" sldId="394"/>
            <ac:spMk id="2" creationId="{D0867A34-59DB-48D4-8B6E-D158C8172DD5}"/>
          </ac:spMkLst>
        </pc:spChg>
        <pc:spChg chg="mod">
          <ac:chgData name="Nancy Tagliaferro" userId="2012adce-6608-4acf-8f09-424aa9b7d6f7" providerId="ADAL" clId="{33469841-E990-457C-9379-F4353D1D6B1F}" dt="2021-03-02T15:20:12.139" v="2799" actId="6549"/>
          <ac:spMkLst>
            <pc:docMk/>
            <pc:sldMk cId="441516624" sldId="394"/>
            <ac:spMk id="3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5:15:09.668" v="2781" actId="1076"/>
          <ac:spMkLst>
            <pc:docMk/>
            <pc:sldMk cId="441516624" sldId="394"/>
            <ac:spMk id="4" creationId="{00000000-0000-0000-0000-000000000000}"/>
          </ac:spMkLst>
        </pc:spChg>
        <pc:spChg chg="del">
          <ac:chgData name="Nancy Tagliaferro" userId="2012adce-6608-4acf-8f09-424aa9b7d6f7" providerId="ADAL" clId="{33469841-E990-457C-9379-F4353D1D6B1F}" dt="2021-03-02T14:58:46.989" v="2593" actId="478"/>
          <ac:spMkLst>
            <pc:docMk/>
            <pc:sldMk cId="441516624" sldId="394"/>
            <ac:spMk id="5" creationId="{B235AB1A-B0F4-47F9-AF70-EEED9A87DBB7}"/>
          </ac:spMkLst>
        </pc:spChg>
        <pc:spChg chg="mod">
          <ac:chgData name="Nancy Tagliaferro" userId="2012adce-6608-4acf-8f09-424aa9b7d6f7" providerId="ADAL" clId="{33469841-E990-457C-9379-F4353D1D6B1F}" dt="2021-02-23T14:32:57.164" v="489" actId="1076"/>
          <ac:spMkLst>
            <pc:docMk/>
            <pc:sldMk cId="441516624" sldId="394"/>
            <ac:spMk id="7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972899435" sldId="395"/>
        </pc:sldMkLst>
        <pc:spChg chg="mod">
          <ac:chgData name="Nancy Tagliaferro" userId="2012adce-6608-4acf-8f09-424aa9b7d6f7" providerId="ADAL" clId="{33469841-E990-457C-9379-F4353D1D6B1F}" dt="2021-02-22T20:55:03.898" v="331" actId="27636"/>
          <ac:spMkLst>
            <pc:docMk/>
            <pc:sldMk cId="972899435" sldId="395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972899435" sldId="395"/>
            <ac:spMk id="2" creationId="{E5F58F63-9285-4B32-87AC-245FC1822BEC}"/>
          </ac:spMkLst>
        </pc:spChg>
        <pc:spChg chg="mod">
          <ac:chgData name="Nancy Tagliaferro" userId="2012adce-6608-4acf-8f09-424aa9b7d6f7" providerId="ADAL" clId="{33469841-E990-457C-9379-F4353D1D6B1F}" dt="2021-03-02T15:22:32.065" v="2849" actId="20577"/>
          <ac:spMkLst>
            <pc:docMk/>
            <pc:sldMk cId="972899435" sldId="395"/>
            <ac:spMk id="3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5:21:17.914" v="2800" actId="113"/>
          <ac:spMkLst>
            <pc:docMk/>
            <pc:sldMk cId="972899435" sldId="395"/>
            <ac:spMk id="4" creationId="{00000000-0000-0000-0000-000000000000}"/>
          </ac:spMkLst>
        </pc:spChg>
        <pc:spChg chg="del">
          <ac:chgData name="Nancy Tagliaferro" userId="2012adce-6608-4acf-8f09-424aa9b7d6f7" providerId="ADAL" clId="{33469841-E990-457C-9379-F4353D1D6B1F}" dt="2021-03-02T14:58:50.740" v="2594" actId="478"/>
          <ac:spMkLst>
            <pc:docMk/>
            <pc:sldMk cId="972899435" sldId="395"/>
            <ac:spMk id="5" creationId="{D90C2BA2-261F-4BB7-9DE6-1E5892C559E6}"/>
          </ac:spMkLst>
        </pc:spChg>
        <pc:spChg chg="mod">
          <ac:chgData name="Nancy Tagliaferro" userId="2012adce-6608-4acf-8f09-424aa9b7d6f7" providerId="ADAL" clId="{33469841-E990-457C-9379-F4353D1D6B1F}" dt="2021-02-23T14:32:51.380" v="488" actId="1076"/>
          <ac:spMkLst>
            <pc:docMk/>
            <pc:sldMk cId="972899435" sldId="395"/>
            <ac:spMk id="7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9T15:05:39.729" v="4269" actId="207"/>
        <pc:sldMkLst>
          <pc:docMk/>
          <pc:sldMk cId="782020681" sldId="401"/>
        </pc:sldMkLst>
        <pc:spChg chg="del mod">
          <ac:chgData name="Nancy Tagliaferro" userId="2012adce-6608-4acf-8f09-424aa9b7d6f7" providerId="ADAL" clId="{33469841-E990-457C-9379-F4353D1D6B1F}" dt="2021-03-02T16:00:07.945" v="3148" actId="21"/>
          <ac:spMkLst>
            <pc:docMk/>
            <pc:sldMk cId="782020681" sldId="401"/>
            <ac:spMk id="2" creationId="{8FE54A16-967F-462C-958B-B81CCB7AC818}"/>
          </ac:spMkLst>
        </pc:spChg>
        <pc:spChg chg="mod">
          <ac:chgData name="Nancy Tagliaferro" userId="2012adce-6608-4acf-8f09-424aa9b7d6f7" providerId="ADAL" clId="{33469841-E990-457C-9379-F4353D1D6B1F}" dt="2021-02-22T20:55:03.898" v="328" actId="27636"/>
          <ac:spMkLst>
            <pc:docMk/>
            <pc:sldMk cId="782020681" sldId="401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9T15:05:39.729" v="4269" actId="207"/>
          <ac:spMkLst>
            <pc:docMk/>
            <pc:sldMk cId="782020681" sldId="401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9T15:06:13.879" v="4271" actId="1076"/>
        <pc:sldMkLst>
          <pc:docMk/>
          <pc:sldMk cId="1609950940" sldId="406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609950940" sldId="406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2T20:55:03.867" v="322" actId="27636"/>
          <ac:spMkLst>
            <pc:docMk/>
            <pc:sldMk cId="1609950940" sldId="406"/>
            <ac:spMk id="5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5:24.841" v="3091" actId="21"/>
          <ac:spMkLst>
            <pc:docMk/>
            <pc:sldMk cId="1609950940" sldId="406"/>
            <ac:spMk id="8" creationId="{11B0DC88-4D20-4A04-A667-E58455860CFE}"/>
          </ac:spMkLst>
        </pc:spChg>
        <pc:spChg chg="mod">
          <ac:chgData name="Nancy Tagliaferro" userId="2012adce-6608-4acf-8f09-424aa9b7d6f7" providerId="ADAL" clId="{33469841-E990-457C-9379-F4353D1D6B1F}" dt="2021-02-23T14:29:59.755" v="462" actId="115"/>
          <ac:spMkLst>
            <pc:docMk/>
            <pc:sldMk cId="1609950940" sldId="406"/>
            <ac:spMk id="10" creationId="{00000000-0000-0000-0000-000000000000}"/>
          </ac:spMkLst>
        </pc:spChg>
        <pc:picChg chg="mod">
          <ac:chgData name="Nancy Tagliaferro" userId="2012adce-6608-4acf-8f09-424aa9b7d6f7" providerId="ADAL" clId="{33469841-E990-457C-9379-F4353D1D6B1F}" dt="2021-03-09T15:06:13.879" v="4271" actId="1076"/>
          <ac:picMkLst>
            <pc:docMk/>
            <pc:sldMk cId="1609950940" sldId="406"/>
            <ac:picMk id="9" creationId="{00000000-0000-0000-0000-000000000000}"/>
          </ac:picMkLst>
        </pc:pic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1634647720" sldId="412"/>
        </pc:sldMkLst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1634647720" sldId="412"/>
            <ac:spMk id="2" creationId="{C335FC91-E965-4F87-9081-DD0223D5A103}"/>
          </ac:spMkLst>
        </pc:spChg>
        <pc:spChg chg="del">
          <ac:chgData name="Nancy Tagliaferro" userId="2012adce-6608-4acf-8f09-424aa9b7d6f7" providerId="ADAL" clId="{33469841-E990-457C-9379-F4353D1D6B1F}" dt="2021-03-02T14:14:03.895" v="2515" actId="478"/>
          <ac:spMkLst>
            <pc:docMk/>
            <pc:sldMk cId="1634647720" sldId="412"/>
            <ac:spMk id="3" creationId="{E6452969-B65B-4B8A-A042-4EEBE9B7F70E}"/>
          </ac:spMkLst>
        </pc:spChg>
        <pc:spChg chg="mod">
          <ac:chgData name="Nancy Tagliaferro" userId="2012adce-6608-4acf-8f09-424aa9b7d6f7" providerId="ADAL" clId="{33469841-E990-457C-9379-F4353D1D6B1F}" dt="2021-02-23T14:29:53.642" v="461" actId="115"/>
          <ac:spMkLst>
            <pc:docMk/>
            <pc:sldMk cId="1634647720" sldId="412"/>
            <ac:spMk id="5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4T18:54:58.204" v="4208" actId="1076"/>
        <pc:sldMkLst>
          <pc:docMk/>
          <pc:sldMk cId="1245924653" sldId="414"/>
        </pc:sldMkLst>
        <pc:spChg chg="del mod">
          <ac:chgData name="Nancy Tagliaferro" userId="2012adce-6608-4acf-8f09-424aa9b7d6f7" providerId="ADAL" clId="{33469841-E990-457C-9379-F4353D1D6B1F}" dt="2021-03-02T15:25:05.072" v="2887" actId="21"/>
          <ac:spMkLst>
            <pc:docMk/>
            <pc:sldMk cId="1245924653" sldId="414"/>
            <ac:spMk id="2" creationId="{50C9EDA7-E2F5-47CE-8382-262088CBF15C}"/>
          </ac:spMkLst>
        </pc:spChg>
        <pc:spChg chg="mod">
          <ac:chgData name="Nancy Tagliaferro" userId="2012adce-6608-4acf-8f09-424aa9b7d6f7" providerId="ADAL" clId="{33469841-E990-457C-9379-F4353D1D6B1F}" dt="2021-03-04T18:46:30.059" v="4176" actId="1076"/>
          <ac:spMkLst>
            <pc:docMk/>
            <pc:sldMk cId="1245924653" sldId="414"/>
            <ac:spMk id="3" creationId="{487AFECE-13AA-456C-A60C-0418D5221DDE}"/>
          </ac:spMkLst>
        </pc:spChg>
        <pc:spChg chg="mod">
          <ac:chgData name="Nancy Tagliaferro" userId="2012adce-6608-4acf-8f09-424aa9b7d6f7" providerId="ADAL" clId="{33469841-E990-457C-9379-F4353D1D6B1F}" dt="2021-03-04T18:47:16.556" v="4183" actId="1076"/>
          <ac:spMkLst>
            <pc:docMk/>
            <pc:sldMk cId="1245924653" sldId="414"/>
            <ac:spMk id="6" creationId="{15507F61-BD4A-456D-8586-8ECF20526EB2}"/>
          </ac:spMkLst>
        </pc:spChg>
        <pc:spChg chg="mod">
          <ac:chgData name="Nancy Tagliaferro" userId="2012adce-6608-4acf-8f09-424aa9b7d6f7" providerId="ADAL" clId="{33469841-E990-457C-9379-F4353D1D6B1F}" dt="2021-03-04T18:46:33.341" v="4177" actId="1076"/>
          <ac:spMkLst>
            <pc:docMk/>
            <pc:sldMk cId="1245924653" sldId="414"/>
            <ac:spMk id="9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45:56.546" v="4168" actId="1076"/>
          <ac:spMkLst>
            <pc:docMk/>
            <pc:sldMk cId="1245924653" sldId="414"/>
            <ac:spMk id="10" creationId="{A638270E-5C73-4F3C-8290-3A7B87AE4F30}"/>
          </ac:spMkLst>
        </pc:spChg>
        <pc:spChg chg="add mod">
          <ac:chgData name="Nancy Tagliaferro" userId="2012adce-6608-4acf-8f09-424aa9b7d6f7" providerId="ADAL" clId="{33469841-E990-457C-9379-F4353D1D6B1F}" dt="2021-03-04T18:54:41.390" v="4207" actId="1076"/>
          <ac:spMkLst>
            <pc:docMk/>
            <pc:sldMk cId="1245924653" sldId="414"/>
            <ac:spMk id="11" creationId="{F8F16B1D-B85F-4C0B-8C8D-8BBF6C7599A1}"/>
          </ac:spMkLst>
        </pc:spChg>
        <pc:spChg chg="add mod">
          <ac:chgData name="Nancy Tagliaferro" userId="2012adce-6608-4acf-8f09-424aa9b7d6f7" providerId="ADAL" clId="{33469841-E990-457C-9379-F4353D1D6B1F}" dt="2021-03-04T18:48:43.611" v="4199" actId="1076"/>
          <ac:spMkLst>
            <pc:docMk/>
            <pc:sldMk cId="1245924653" sldId="414"/>
            <ac:spMk id="12" creationId="{C7393187-69D6-49E2-8681-B92C8F965EDD}"/>
          </ac:spMkLst>
        </pc:spChg>
        <pc:spChg chg="mod">
          <ac:chgData name="Nancy Tagliaferro" userId="2012adce-6608-4acf-8f09-424aa9b7d6f7" providerId="ADAL" clId="{33469841-E990-457C-9379-F4353D1D6B1F}" dt="2021-03-04T18:46:47.360" v="4179" actId="1076"/>
          <ac:spMkLst>
            <pc:docMk/>
            <pc:sldMk cId="1245924653" sldId="414"/>
            <ac:spMk id="15" creationId="{307EFB6F-3951-4703-96E9-E6C270335781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245924653" sldId="414"/>
            <ac:spMk id="16" creationId="{00000000-0000-0000-0000-000000000000}"/>
          </ac:spMkLst>
        </pc:spChg>
        <pc:spChg chg="add mod">
          <ac:chgData name="Nancy Tagliaferro" userId="2012adce-6608-4acf-8f09-424aa9b7d6f7" providerId="ADAL" clId="{33469841-E990-457C-9379-F4353D1D6B1F}" dt="2021-03-04T18:48:55.286" v="4200" actId="1076"/>
          <ac:spMkLst>
            <pc:docMk/>
            <pc:sldMk cId="1245924653" sldId="414"/>
            <ac:spMk id="16" creationId="{BA9B00BF-C69D-4FD4-AE11-95C60A786030}"/>
          </ac:spMkLst>
        </pc:spChg>
        <pc:spChg chg="mod">
          <ac:chgData name="Nancy Tagliaferro" userId="2012adce-6608-4acf-8f09-424aa9b7d6f7" providerId="ADAL" clId="{33469841-E990-457C-9379-F4353D1D6B1F}" dt="2021-02-23T14:35:00.701" v="506" actId="115"/>
          <ac:spMkLst>
            <pc:docMk/>
            <pc:sldMk cId="1245924653" sldId="414"/>
            <ac:spMk id="17" creationId="{00000000-0000-0000-0000-000000000000}"/>
          </ac:spMkLst>
        </pc:spChg>
        <pc:spChg chg="add mod">
          <ac:chgData name="Nancy Tagliaferro" userId="2012adce-6608-4acf-8f09-424aa9b7d6f7" providerId="ADAL" clId="{33469841-E990-457C-9379-F4353D1D6B1F}" dt="2021-03-04T18:47:46.888" v="4193" actId="20577"/>
          <ac:spMkLst>
            <pc:docMk/>
            <pc:sldMk cId="1245924653" sldId="414"/>
            <ac:spMk id="18" creationId="{572049A1-6801-408D-A3F3-14B8CF3474AA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1245924653" sldId="414"/>
            <ac:spMk id="19" creationId="{E9F5C774-1C61-4242-AF50-D20956376CDE}"/>
          </ac:spMkLst>
        </pc:spChg>
        <pc:spChg chg="mod">
          <ac:chgData name="Nancy Tagliaferro" userId="2012adce-6608-4acf-8f09-424aa9b7d6f7" providerId="ADAL" clId="{33469841-E990-457C-9379-F4353D1D6B1F}" dt="2021-03-04T18:45:40.606" v="4162" actId="1076"/>
          <ac:spMkLst>
            <pc:docMk/>
            <pc:sldMk cId="1245924653" sldId="414"/>
            <ac:spMk id="2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47:11.258" v="4182" actId="1076"/>
          <ac:spMkLst>
            <pc:docMk/>
            <pc:sldMk cId="1245924653" sldId="414"/>
            <ac:spMk id="26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54:58.204" v="4208" actId="1076"/>
          <ac:spMkLst>
            <pc:docMk/>
            <pc:sldMk cId="1245924653" sldId="414"/>
            <ac:spMk id="27" creationId="{00000000-0000-0000-0000-000000000000}"/>
          </ac:spMkLst>
        </pc:spChg>
        <pc:picChg chg="mod">
          <ac:chgData name="Nancy Tagliaferro" userId="2012adce-6608-4acf-8f09-424aa9b7d6f7" providerId="ADAL" clId="{33469841-E990-457C-9379-F4353D1D6B1F}" dt="2021-03-04T18:54:21.791" v="4202" actId="14100"/>
          <ac:picMkLst>
            <pc:docMk/>
            <pc:sldMk cId="1245924653" sldId="414"/>
            <ac:picMk id="4" creationId="{2962960F-E984-4AC4-8C97-D45B804712EF}"/>
          </ac:picMkLst>
        </pc:picChg>
        <pc:picChg chg="add mod">
          <ac:chgData name="Nancy Tagliaferro" userId="2012adce-6608-4acf-8f09-424aa9b7d6f7" providerId="ADAL" clId="{33469841-E990-457C-9379-F4353D1D6B1F}" dt="2021-03-04T18:54:36.792" v="4206" actId="1076"/>
          <ac:picMkLst>
            <pc:docMk/>
            <pc:sldMk cId="1245924653" sldId="414"/>
            <ac:picMk id="7" creationId="{122DCDB2-79E8-4EAF-A338-3BB77E3AB1B3}"/>
          </ac:picMkLst>
        </pc:picChg>
        <pc:picChg chg="mod">
          <ac:chgData name="Nancy Tagliaferro" userId="2012adce-6608-4acf-8f09-424aa9b7d6f7" providerId="ADAL" clId="{33469841-E990-457C-9379-F4353D1D6B1F}" dt="2021-03-04T18:47:27.777" v="4186" actId="14100"/>
          <ac:picMkLst>
            <pc:docMk/>
            <pc:sldMk cId="1245924653" sldId="414"/>
            <ac:picMk id="8" creationId="{00000000-0000-0000-0000-000000000000}"/>
          </ac:picMkLst>
        </pc:picChg>
        <pc:picChg chg="add del mod">
          <ac:chgData name="Nancy Tagliaferro" userId="2012adce-6608-4acf-8f09-424aa9b7d6f7" providerId="ADAL" clId="{33469841-E990-457C-9379-F4353D1D6B1F}" dt="2021-03-02T15:37:46.074" v="2941" actId="21"/>
          <ac:picMkLst>
            <pc:docMk/>
            <pc:sldMk cId="1245924653" sldId="414"/>
            <ac:picMk id="14" creationId="{822B7220-E1B8-4637-9719-33C5AC59D3A0}"/>
          </ac:picMkLst>
        </pc:picChg>
        <pc:picChg chg="add mod">
          <ac:chgData name="Nancy Tagliaferro" userId="2012adce-6608-4acf-8f09-424aa9b7d6f7" providerId="ADAL" clId="{33469841-E990-457C-9379-F4353D1D6B1F}" dt="2021-03-04T18:48:58.245" v="4201" actId="14100"/>
          <ac:picMkLst>
            <pc:docMk/>
            <pc:sldMk cId="1245924653" sldId="414"/>
            <ac:picMk id="22" creationId="{10346EDA-8F27-4BAE-943D-D028B4B8DBF8}"/>
          </ac:picMkLst>
        </pc:picChg>
        <pc:picChg chg="mod">
          <ac:chgData name="Nancy Tagliaferro" userId="2012adce-6608-4acf-8f09-424aa9b7d6f7" providerId="ADAL" clId="{33469841-E990-457C-9379-F4353D1D6B1F}" dt="2021-03-04T18:45:35.490" v="4161" actId="1076"/>
          <ac:picMkLst>
            <pc:docMk/>
            <pc:sldMk cId="1245924653" sldId="414"/>
            <ac:picMk id="31" creationId="{00000000-0000-0000-0000-000000000000}"/>
          </ac:picMkLst>
        </pc:picChg>
        <pc:picChg chg="mod">
          <ac:chgData name="Nancy Tagliaferro" userId="2012adce-6608-4acf-8f09-424aa9b7d6f7" providerId="ADAL" clId="{33469841-E990-457C-9379-F4353D1D6B1F}" dt="2021-03-04T18:47:24.823" v="4185" actId="14100"/>
          <ac:picMkLst>
            <pc:docMk/>
            <pc:sldMk cId="1245924653" sldId="414"/>
            <ac:picMk id="33" creationId="{10346EDA-8F27-4BAE-943D-D028B4B8DBF8}"/>
          </ac:picMkLst>
        </pc:picChg>
      </pc:sldChg>
      <pc:sldChg chg="delSp modSp mod">
        <pc:chgData name="Nancy Tagliaferro" userId="2012adce-6608-4acf-8f09-424aa9b7d6f7" providerId="ADAL" clId="{33469841-E990-457C-9379-F4353D1D6B1F}" dt="2021-03-05T18:54:24.662" v="4262" actId="27918"/>
        <pc:sldMkLst>
          <pc:docMk/>
          <pc:sldMk cId="417314883" sldId="415"/>
        </pc:sldMkLst>
        <pc:spChg chg="del mod">
          <ac:chgData name="Nancy Tagliaferro" userId="2012adce-6608-4acf-8f09-424aa9b7d6f7" providerId="ADAL" clId="{33469841-E990-457C-9379-F4353D1D6B1F}" dt="2021-03-02T15:58:50.601" v="3131" actId="21"/>
          <ac:spMkLst>
            <pc:docMk/>
            <pc:sldMk cId="417314883" sldId="415"/>
            <ac:spMk id="2" creationId="{C56FF904-9259-4734-9485-D66546AAB310}"/>
          </ac:spMkLst>
        </pc:spChg>
        <pc:spChg chg="mod">
          <ac:chgData name="Nancy Tagliaferro" userId="2012adce-6608-4acf-8f09-424aa9b7d6f7" providerId="ADAL" clId="{33469841-E990-457C-9379-F4353D1D6B1F}" dt="2021-02-23T14:31:03.780" v="475" actId="115"/>
          <ac:spMkLst>
            <pc:docMk/>
            <pc:sldMk cId="417314883" sldId="415"/>
            <ac:spMk id="3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6:03:58.160" v="3164" actId="21"/>
        <pc:sldMkLst>
          <pc:docMk/>
          <pc:sldMk cId="2624503451" sldId="419"/>
        </pc:sldMkLst>
        <pc:spChg chg="del mod">
          <ac:chgData name="Nancy Tagliaferro" userId="2012adce-6608-4acf-8f09-424aa9b7d6f7" providerId="ADAL" clId="{33469841-E990-457C-9379-F4353D1D6B1F}" dt="2021-03-02T16:03:58.160" v="3164" actId="21"/>
          <ac:spMkLst>
            <pc:docMk/>
            <pc:sldMk cId="2624503451" sldId="419"/>
            <ac:spMk id="2" creationId="{1AAABF74-6F41-4915-9D4D-02517ED7B688}"/>
          </ac:spMkLst>
        </pc:spChg>
        <pc:spChg chg="mod">
          <ac:chgData name="Nancy Tagliaferro" userId="2012adce-6608-4acf-8f09-424aa9b7d6f7" providerId="ADAL" clId="{33469841-E990-457C-9379-F4353D1D6B1F}" dt="2021-02-23T14:35:26.754" v="509" actId="115"/>
          <ac:spMkLst>
            <pc:docMk/>
            <pc:sldMk cId="2624503451" sldId="419"/>
            <ac:spMk id="6" creationId="{00000000-0000-0000-0000-000000000000}"/>
          </ac:spMkLst>
        </pc:spChg>
        <pc:picChg chg="add mod">
          <ac:chgData name="Nancy Tagliaferro" userId="2012adce-6608-4acf-8f09-424aa9b7d6f7" providerId="ADAL" clId="{33469841-E990-457C-9379-F4353D1D6B1F}" dt="2021-02-23T14:36:05.338" v="511"/>
          <ac:picMkLst>
            <pc:docMk/>
            <pc:sldMk cId="2624503451" sldId="419"/>
            <ac:picMk id="5" creationId="{30DDDC1B-820A-4A10-80B5-F6A0F18BEC03}"/>
          </ac:picMkLst>
        </pc:picChg>
        <pc:picChg chg="del">
          <ac:chgData name="Nancy Tagliaferro" userId="2012adce-6608-4acf-8f09-424aa9b7d6f7" providerId="ADAL" clId="{33469841-E990-457C-9379-F4353D1D6B1F}" dt="2021-02-23T14:35:32.490" v="510" actId="21"/>
          <ac:picMkLst>
            <pc:docMk/>
            <pc:sldMk cId="2624503451" sldId="419"/>
            <ac:picMk id="7" creationId="{00000000-0000-0000-0000-000000000000}"/>
          </ac:picMkLst>
        </pc:picChg>
      </pc:sldChg>
      <pc:sldChg chg="delSp modSp mod">
        <pc:chgData name="Nancy Tagliaferro" userId="2012adce-6608-4acf-8f09-424aa9b7d6f7" providerId="ADAL" clId="{33469841-E990-457C-9379-F4353D1D6B1F}" dt="2021-03-02T15:56:07.049" v="3096" actId="1076"/>
        <pc:sldMkLst>
          <pc:docMk/>
          <pc:sldMk cId="3706934786" sldId="420"/>
        </pc:sldMkLst>
        <pc:spChg chg="mod">
          <ac:chgData name="Nancy Tagliaferro" userId="2012adce-6608-4acf-8f09-424aa9b7d6f7" providerId="ADAL" clId="{33469841-E990-457C-9379-F4353D1D6B1F}" dt="2021-02-23T14:30:18.301" v="467" actId="1076"/>
          <ac:spMkLst>
            <pc:docMk/>
            <pc:sldMk cId="3706934786" sldId="420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6:05.315" v="3095" actId="21"/>
          <ac:spMkLst>
            <pc:docMk/>
            <pc:sldMk cId="3706934786" sldId="420"/>
            <ac:spMk id="4" creationId="{5E0F9CA2-80DC-42E2-BC1E-D358F90D4852}"/>
          </ac:spMkLst>
        </pc:spChg>
        <pc:spChg chg="mod">
          <ac:chgData name="Nancy Tagliaferro" userId="2012adce-6608-4acf-8f09-424aa9b7d6f7" providerId="ADAL" clId="{33469841-E990-457C-9379-F4353D1D6B1F}" dt="2021-02-22T20:55:03.883" v="323" actId="27636"/>
          <ac:spMkLst>
            <pc:docMk/>
            <pc:sldMk cId="3706934786" sldId="420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0:05.740" v="463" actId="115"/>
          <ac:spMkLst>
            <pc:docMk/>
            <pc:sldMk cId="3706934786" sldId="420"/>
            <ac:spMk id="6" creationId="{00000000-0000-0000-0000-000000000000}"/>
          </ac:spMkLst>
        </pc:spChg>
        <pc:picChg chg="mod">
          <ac:chgData name="Nancy Tagliaferro" userId="2012adce-6608-4acf-8f09-424aa9b7d6f7" providerId="ADAL" clId="{33469841-E990-457C-9379-F4353D1D6B1F}" dt="2021-02-23T14:30:12.706" v="466" actId="1076"/>
          <ac:picMkLst>
            <pc:docMk/>
            <pc:sldMk cId="3706934786" sldId="420"/>
            <ac:picMk id="12" creationId="{520E59DF-479F-44A9-AD01-5239EE888E48}"/>
          </ac:picMkLst>
        </pc:picChg>
        <pc:picChg chg="mod">
          <ac:chgData name="Nancy Tagliaferro" userId="2012adce-6608-4acf-8f09-424aa9b7d6f7" providerId="ADAL" clId="{33469841-E990-457C-9379-F4353D1D6B1F}" dt="2021-03-02T15:56:07.049" v="3096" actId="1076"/>
          <ac:picMkLst>
            <pc:docMk/>
            <pc:sldMk cId="3706934786" sldId="420"/>
            <ac:picMk id="15" creationId="{FE87F9ED-D272-442C-813D-F56E642A6EC7}"/>
          </ac:picMkLst>
        </pc:picChg>
      </pc:sldChg>
      <pc:sldChg chg="delSp modSp mod">
        <pc:chgData name="Nancy Tagliaferro" userId="2012adce-6608-4acf-8f09-424aa9b7d6f7" providerId="ADAL" clId="{33469841-E990-457C-9379-F4353D1D6B1F}" dt="2021-03-02T15:57:15.797" v="3110" actId="1076"/>
        <pc:sldMkLst>
          <pc:docMk/>
          <pc:sldMk cId="3883393375" sldId="421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883393375" sldId="421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883393375" sldId="421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7:11.453" v="3109" actId="21"/>
          <ac:spMkLst>
            <pc:docMk/>
            <pc:sldMk cId="3883393375" sldId="421"/>
            <ac:spMk id="4" creationId="{54345AA7-D0E6-4BAB-B445-5186E0A907BA}"/>
          </ac:spMkLst>
        </pc:spChg>
        <pc:spChg chg="mod">
          <ac:chgData name="Nancy Tagliaferro" userId="2012adce-6608-4acf-8f09-424aa9b7d6f7" providerId="ADAL" clId="{33469841-E990-457C-9379-F4353D1D6B1F}" dt="2021-02-22T20:55:03.898" v="327" actId="27636"/>
          <ac:spMkLst>
            <pc:docMk/>
            <pc:sldMk cId="3883393375" sldId="421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0:37.746" v="470" actId="115"/>
          <ac:spMkLst>
            <pc:docMk/>
            <pc:sldMk cId="3883393375" sldId="421"/>
            <ac:spMk id="7" creationId="{00000000-0000-0000-0000-000000000000}"/>
          </ac:spMkLst>
        </pc:spChg>
        <pc:picChg chg="mod">
          <ac:chgData name="Nancy Tagliaferro" userId="2012adce-6608-4acf-8f09-424aa9b7d6f7" providerId="ADAL" clId="{33469841-E990-457C-9379-F4353D1D6B1F}" dt="2021-03-02T15:57:15.797" v="3110" actId="1076"/>
          <ac:picMkLst>
            <pc:docMk/>
            <pc:sldMk cId="3883393375" sldId="421"/>
            <ac:picMk id="18" creationId="{C0BB7DE0-82B7-4EBE-BB9E-EB029DFA8996}"/>
          </ac:picMkLst>
        </pc:picChg>
        <pc:picChg chg="mod">
          <ac:chgData name="Nancy Tagliaferro" userId="2012adce-6608-4acf-8f09-424aa9b7d6f7" providerId="ADAL" clId="{33469841-E990-457C-9379-F4353D1D6B1F}" dt="2021-02-23T14:30:38.395" v="471" actId="1076"/>
          <ac:picMkLst>
            <pc:docMk/>
            <pc:sldMk cId="3883393375" sldId="421"/>
            <ac:picMk id="20" creationId="{DD56D9CB-A269-4A34-97D6-E2D2DED64139}"/>
          </ac:picMkLst>
        </pc:picChg>
      </pc:sldChg>
      <pc:sldChg chg="delSp modSp mod">
        <pc:chgData name="Nancy Tagliaferro" userId="2012adce-6608-4acf-8f09-424aa9b7d6f7" providerId="ADAL" clId="{33469841-E990-457C-9379-F4353D1D6B1F}" dt="2021-03-02T15:56:25.816" v="3099" actId="21"/>
        <pc:sldMkLst>
          <pc:docMk/>
          <pc:sldMk cId="1737083018" sldId="422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1737083018" sldId="422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0:31.891" v="469" actId="1076"/>
          <ac:spMkLst>
            <pc:docMk/>
            <pc:sldMk cId="1737083018" sldId="422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6:25.816" v="3099" actId="21"/>
          <ac:spMkLst>
            <pc:docMk/>
            <pc:sldMk cId="1737083018" sldId="422"/>
            <ac:spMk id="4" creationId="{195CB7D3-E5E2-4970-876D-33BD8F93EEAF}"/>
          </ac:spMkLst>
        </pc:spChg>
        <pc:spChg chg="mod">
          <ac:chgData name="Nancy Tagliaferro" userId="2012adce-6608-4acf-8f09-424aa9b7d6f7" providerId="ADAL" clId="{33469841-E990-457C-9379-F4353D1D6B1F}" dt="2021-02-22T20:55:03.883" v="326" actId="27636"/>
          <ac:spMkLst>
            <pc:docMk/>
            <pc:sldMk cId="1737083018" sldId="422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0:25.211" v="468" actId="115"/>
          <ac:spMkLst>
            <pc:docMk/>
            <pc:sldMk cId="1737083018" sldId="422"/>
            <ac:spMk id="6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4T18:43:02.534" v="4149" actId="20577"/>
        <pc:sldMkLst>
          <pc:docMk/>
          <pc:sldMk cId="936374057" sldId="426"/>
        </pc:sldMkLst>
        <pc:spChg chg="del mod">
          <ac:chgData name="Nancy Tagliaferro" userId="2012adce-6608-4acf-8f09-424aa9b7d6f7" providerId="ADAL" clId="{33469841-E990-457C-9379-F4353D1D6B1F}" dt="2021-03-02T15:12:31.782" v="2725" actId="21"/>
          <ac:spMkLst>
            <pc:docMk/>
            <pc:sldMk cId="936374057" sldId="426"/>
            <ac:spMk id="2" creationId="{CD636953-A774-4A06-9FC8-5F83F2C4987E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936374057" sldId="426"/>
            <ac:spMk id="3" creationId="{31B2B2E3-5F48-43B2-B915-D9E1C84C57B0}"/>
          </ac:spMkLst>
        </pc:spChg>
        <pc:spChg chg="mod">
          <ac:chgData name="Nancy Tagliaferro" userId="2012adce-6608-4acf-8f09-424aa9b7d6f7" providerId="ADAL" clId="{33469841-E990-457C-9379-F4353D1D6B1F}" dt="2021-03-02T15:11:35.366" v="2721" actId="20577"/>
          <ac:spMkLst>
            <pc:docMk/>
            <pc:sldMk cId="936374057" sldId="426"/>
            <ac:spMk id="7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5:11:30.144" v="2715" actId="20577"/>
          <ac:spMkLst>
            <pc:docMk/>
            <pc:sldMk cId="936374057" sldId="426"/>
            <ac:spMk id="8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4T18:43:02.534" v="4149" actId="20577"/>
          <ac:spMkLst>
            <pc:docMk/>
            <pc:sldMk cId="936374057" sldId="426"/>
            <ac:spMk id="9" creationId="{00000000-0000-0000-0000-000000000000}"/>
          </ac:spMkLst>
        </pc:spChg>
      </pc:sldChg>
      <pc:sldChg chg="delSp modSp del mod">
        <pc:chgData name="Nancy Tagliaferro" userId="2012adce-6608-4acf-8f09-424aa9b7d6f7" providerId="ADAL" clId="{33469841-E990-457C-9379-F4353D1D6B1F}" dt="2021-03-02T15:00:51.569" v="2627" actId="2696"/>
        <pc:sldMkLst>
          <pc:docMk/>
          <pc:sldMk cId="2914519936" sldId="427"/>
        </pc:sldMkLst>
        <pc:spChg chg="del">
          <ac:chgData name="Nancy Tagliaferro" userId="2012adce-6608-4acf-8f09-424aa9b7d6f7" providerId="ADAL" clId="{33469841-E990-457C-9379-F4353D1D6B1F}" dt="2021-03-02T14:58:05.342" v="2571" actId="478"/>
          <ac:spMkLst>
            <pc:docMk/>
            <pc:sldMk cId="2914519936" sldId="427"/>
            <ac:spMk id="4" creationId="{725988D2-BD77-4758-8BBB-EF12D56ED3B9}"/>
          </ac:spMkLst>
        </pc:spChg>
        <pc:spChg chg="mod">
          <ac:chgData name="Nancy Tagliaferro" userId="2012adce-6608-4acf-8f09-424aa9b7d6f7" providerId="ADAL" clId="{33469841-E990-457C-9379-F4353D1D6B1F}" dt="2021-02-23T14:31:44.270" v="479" actId="115"/>
          <ac:spMkLst>
            <pc:docMk/>
            <pc:sldMk cId="2914519936" sldId="427"/>
            <ac:spMk id="5" creationId="{00000000-0000-0000-0000-000000000000}"/>
          </ac:spMkLst>
        </pc:spChg>
      </pc:sldChg>
      <pc:sldChg chg="delSp modSp mod">
        <pc:chgData name="Nancy Tagliaferro" userId="2012adce-6608-4acf-8f09-424aa9b7d6f7" providerId="ADAL" clId="{33469841-E990-457C-9379-F4353D1D6B1F}" dt="2021-03-02T15:54:57.821" v="3084" actId="21"/>
        <pc:sldMkLst>
          <pc:docMk/>
          <pc:sldMk cId="3718064801" sldId="428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718064801" sldId="428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1T19:51:49.253" v="727" actId="20577"/>
          <ac:spMkLst>
            <pc:docMk/>
            <pc:sldMk cId="3718064801" sldId="428"/>
            <ac:spMk id="3" creationId="{00000000-0000-0000-0000-000000000000}"/>
          </ac:spMkLst>
        </pc:spChg>
        <pc:spChg chg="del mod">
          <ac:chgData name="Nancy Tagliaferro" userId="2012adce-6608-4acf-8f09-424aa9b7d6f7" providerId="ADAL" clId="{33469841-E990-457C-9379-F4353D1D6B1F}" dt="2021-03-02T15:54:57.821" v="3084" actId="21"/>
          <ac:spMkLst>
            <pc:docMk/>
            <pc:sldMk cId="3718064801" sldId="428"/>
            <ac:spMk id="4" creationId="{30BF963B-E19D-4E0A-B3CE-80E433DE273E}"/>
          </ac:spMkLst>
        </pc:spChg>
        <pc:spChg chg="mod">
          <ac:chgData name="Nancy Tagliaferro" userId="2012adce-6608-4acf-8f09-424aa9b7d6f7" providerId="ADAL" clId="{33469841-E990-457C-9379-F4353D1D6B1F}" dt="2021-02-23T14:29:40.926" v="459" actId="115"/>
          <ac:spMkLst>
            <pc:docMk/>
            <pc:sldMk cId="3718064801" sldId="428"/>
            <ac:spMk id="5" creationId="{00000000-0000-0000-0000-000000000000}"/>
          </ac:spMkLst>
        </pc:spChg>
      </pc:sldChg>
      <pc:sldChg chg="addSp delSp modSp mod setBg chgLayout">
        <pc:chgData name="Nancy Tagliaferro" userId="2012adce-6608-4acf-8f09-424aa9b7d6f7" providerId="ADAL" clId="{33469841-E990-457C-9379-F4353D1D6B1F}" dt="2021-03-02T16:08:06.840" v="3197" actId="1076"/>
        <pc:sldMkLst>
          <pc:docMk/>
          <pc:sldMk cId="1241936264" sldId="429"/>
        </pc:sldMkLst>
        <pc:spChg chg="add del mod">
          <ac:chgData name="Nancy Tagliaferro" userId="2012adce-6608-4acf-8f09-424aa9b7d6f7" providerId="ADAL" clId="{33469841-E990-457C-9379-F4353D1D6B1F}" dt="2021-02-22T21:04:39.643" v="407" actId="207"/>
          <ac:spMkLst>
            <pc:docMk/>
            <pc:sldMk cId="1241936264" sldId="429"/>
            <ac:spMk id="2" creationId="{00000000-0000-0000-0000-000000000000}"/>
          </ac:spMkLst>
        </pc:spChg>
        <pc:spChg chg="add mod ord">
          <ac:chgData name="Nancy Tagliaferro" userId="2012adce-6608-4acf-8f09-424aa9b7d6f7" providerId="ADAL" clId="{33469841-E990-457C-9379-F4353D1D6B1F}" dt="2021-03-02T16:07:59.870" v="3196" actId="255"/>
          <ac:spMkLst>
            <pc:docMk/>
            <pc:sldMk cId="1241936264" sldId="429"/>
            <ac:spMk id="2" creationId="{54FDA5A5-9715-40E5-B9CA-85834791F44E}"/>
          </ac:spMkLst>
        </pc:spChg>
        <pc:spChg chg="del mod ord">
          <ac:chgData name="Nancy Tagliaferro" userId="2012adce-6608-4acf-8f09-424aa9b7d6f7" providerId="ADAL" clId="{33469841-E990-457C-9379-F4353D1D6B1F}" dt="2021-03-02T14:12:26.311" v="2472" actId="478"/>
          <ac:spMkLst>
            <pc:docMk/>
            <pc:sldMk cId="1241936264" sldId="429"/>
            <ac:spMk id="3" creationId="{512858A3-429C-423F-8CAA-A3781B0F5B20}"/>
          </ac:spMkLst>
        </pc:spChg>
        <pc:spChg chg="del mod">
          <ac:chgData name="Nancy Tagliaferro" userId="2012adce-6608-4acf-8f09-424aa9b7d6f7" providerId="ADAL" clId="{33469841-E990-457C-9379-F4353D1D6B1F}" dt="2021-02-23T14:25:45.673" v="433" actId="700"/>
          <ac:spMkLst>
            <pc:docMk/>
            <pc:sldMk cId="1241936264" sldId="429"/>
            <ac:spMk id="4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1241936264" sldId="429"/>
            <ac:spMk id="4" creationId="{2B661D65-8BAF-4628-B2B1-BDE548F7582E}"/>
          </ac:spMkLst>
        </pc:spChg>
        <pc:spChg chg="add mod">
          <ac:chgData name="Nancy Tagliaferro" userId="2012adce-6608-4acf-8f09-424aa9b7d6f7" providerId="ADAL" clId="{33469841-E990-457C-9379-F4353D1D6B1F}" dt="2021-03-02T16:08:06.840" v="3197" actId="1076"/>
          <ac:spMkLst>
            <pc:docMk/>
            <pc:sldMk cId="1241936264" sldId="429"/>
            <ac:spMk id="5" creationId="{7C5A3E49-D779-4C0B-AA21-F0B991EF0562}"/>
          </ac:spMkLst>
        </pc:spChg>
        <pc:spChg chg="del mod">
          <ac:chgData name="Nancy Tagliaferro" userId="2012adce-6608-4acf-8f09-424aa9b7d6f7" providerId="ADAL" clId="{33469841-E990-457C-9379-F4353D1D6B1F}" dt="2021-02-23T14:25:45.673" v="433" actId="700"/>
          <ac:spMkLst>
            <pc:docMk/>
            <pc:sldMk cId="1241936264" sldId="429"/>
            <ac:spMk id="6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3087041464" sldId="430"/>
        </pc:sldMkLst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3087041464" sldId="430"/>
            <ac:spMk id="2" creationId="{8F424DEA-9385-4C8D-950E-B5C18F39775F}"/>
          </ac:spMkLst>
        </pc:spChg>
        <pc:spChg chg="del mod">
          <ac:chgData name="Nancy Tagliaferro" userId="2012adce-6608-4acf-8f09-424aa9b7d6f7" providerId="ADAL" clId="{33469841-E990-457C-9379-F4353D1D6B1F}" dt="2021-03-02T15:01:35.946" v="2631" actId="21"/>
          <ac:spMkLst>
            <pc:docMk/>
            <pc:sldMk cId="3087041464" sldId="430"/>
            <ac:spMk id="5" creationId="{2480AFED-A980-4102-A6DD-201F9D19A7E0}"/>
          </ac:spMkLst>
        </pc:spChg>
        <pc:spChg chg="mod">
          <ac:chgData name="Nancy Tagliaferro" userId="2012adce-6608-4acf-8f09-424aa9b7d6f7" providerId="ADAL" clId="{33469841-E990-457C-9379-F4353D1D6B1F}" dt="2021-03-02T15:04:07.012" v="2674" actId="1076"/>
          <ac:spMkLst>
            <pc:docMk/>
            <pc:sldMk cId="3087041464" sldId="430"/>
            <ac:spMk id="6" creationId="{6CFE5F6D-08A5-415D-A686-DE2547C89F7A}"/>
          </ac:spMkLst>
        </pc:spChg>
        <pc:spChg chg="mod">
          <ac:chgData name="Nancy Tagliaferro" userId="2012adce-6608-4acf-8f09-424aa9b7d6f7" providerId="ADAL" clId="{33469841-E990-457C-9379-F4353D1D6B1F}" dt="2021-03-02T15:02:11.740" v="2657" actId="14100"/>
          <ac:spMkLst>
            <pc:docMk/>
            <pc:sldMk cId="3087041464" sldId="430"/>
            <ac:spMk id="7" creationId="{7C1752C5-F3ED-4268-833C-F545E1234C07}"/>
          </ac:spMkLst>
        </pc:spChg>
        <pc:spChg chg="mod">
          <ac:chgData name="Nancy Tagliaferro" userId="2012adce-6608-4acf-8f09-424aa9b7d6f7" providerId="ADAL" clId="{33469841-E990-457C-9379-F4353D1D6B1F}" dt="2021-03-02T15:06:58.520" v="2692" actId="1076"/>
          <ac:spMkLst>
            <pc:docMk/>
            <pc:sldMk cId="3087041464" sldId="430"/>
            <ac:spMk id="8" creationId="{58081348-1AE9-4149-8606-5D8EC587994C}"/>
          </ac:spMkLst>
        </pc:spChg>
        <pc:spChg chg="del">
          <ac:chgData name="Nancy Tagliaferro" userId="2012adce-6608-4acf-8f09-424aa9b7d6f7" providerId="ADAL" clId="{33469841-E990-457C-9379-F4353D1D6B1F}" dt="2021-03-02T14:58:21.965" v="2578" actId="478"/>
          <ac:spMkLst>
            <pc:docMk/>
            <pc:sldMk cId="3087041464" sldId="430"/>
            <ac:spMk id="9" creationId="{5D4C6B9D-B9E3-4987-BB63-E1F7334E23E1}"/>
          </ac:spMkLst>
        </pc:spChg>
        <pc:spChg chg="mod">
          <ac:chgData name="Nancy Tagliaferro" userId="2012adce-6608-4acf-8f09-424aa9b7d6f7" providerId="ADAL" clId="{33469841-E990-457C-9379-F4353D1D6B1F}" dt="2021-02-23T14:31:59.401" v="480" actId="115"/>
          <ac:spMkLst>
            <pc:docMk/>
            <pc:sldMk cId="3087041464" sldId="430"/>
            <ac:spMk id="10" creationId="{00000000-0000-0000-0000-000000000000}"/>
          </ac:spMkLst>
        </pc:spChg>
        <pc:graphicFrameChg chg="mod">
          <ac:chgData name="Nancy Tagliaferro" userId="2012adce-6608-4acf-8f09-424aa9b7d6f7" providerId="ADAL" clId="{33469841-E990-457C-9379-F4353D1D6B1F}" dt="2021-03-02T15:10:13.288" v="2704"/>
          <ac:graphicFrameMkLst>
            <pc:docMk/>
            <pc:sldMk cId="3087041464" sldId="430"/>
            <ac:graphicFrameMk id="4" creationId="{DD516B7B-89F4-4421-BADF-340056F9D26A}"/>
          </ac:graphicFrameMkLst>
        </pc:graphicFrame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335587451" sldId="431"/>
        </pc:sldMkLst>
        <pc:spChg chg="del">
          <ac:chgData name="Nancy Tagliaferro" userId="2012adce-6608-4acf-8f09-424aa9b7d6f7" providerId="ADAL" clId="{33469841-E990-457C-9379-F4353D1D6B1F}" dt="2021-03-02T14:58:33.522" v="2585" actId="478"/>
          <ac:spMkLst>
            <pc:docMk/>
            <pc:sldMk cId="335587451" sldId="431"/>
            <ac:spMk id="2" creationId="{F7EB338D-079E-4C86-9AC5-4BA57AD103DD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35587451" sldId="431"/>
            <ac:spMk id="3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335587451" sldId="431"/>
            <ac:spMk id="3" creationId="{47E6228A-57E4-4FAE-936C-924CFEBDD3A4}"/>
          </ac:spMkLst>
        </pc:spChg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35587451" sldId="431"/>
            <ac:spMk id="4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4T18:43:46.970" v="4157" actId="20577"/>
        <pc:sldMkLst>
          <pc:docMk/>
          <pc:sldMk cId="1905503459" sldId="432"/>
        </pc:sldMkLst>
        <pc:spChg chg="del">
          <ac:chgData name="Nancy Tagliaferro" userId="2012adce-6608-4acf-8f09-424aa9b7d6f7" providerId="ADAL" clId="{33469841-E990-457C-9379-F4353D1D6B1F}" dt="2021-03-02T14:58:42.098" v="2592" actId="478"/>
          <ac:spMkLst>
            <pc:docMk/>
            <pc:sldMk cId="1905503459" sldId="432"/>
            <ac:spMk id="2" creationId="{CEE6BDED-C955-4F36-9251-679DF432ACBE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1905503459" sldId="432"/>
            <ac:spMk id="3" creationId="{84D4EFB7-E704-478D-A2D8-5ADA46E4C455}"/>
          </ac:spMkLst>
        </pc:spChg>
        <pc:spChg chg="mod">
          <ac:chgData name="Nancy Tagliaferro" userId="2012adce-6608-4acf-8f09-424aa9b7d6f7" providerId="ADAL" clId="{33469841-E990-457C-9379-F4353D1D6B1F}" dt="2021-03-04T18:43:46.970" v="4157" actId="20577"/>
          <ac:spMkLst>
            <pc:docMk/>
            <pc:sldMk cId="1905503459" sldId="432"/>
            <ac:spMk id="7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5:13:52.375" v="2742" actId="1076"/>
          <ac:spMkLst>
            <pc:docMk/>
            <pc:sldMk cId="1905503459" sldId="432"/>
            <ac:spMk id="8" creationId="{00000000-0000-0000-0000-000000000000}"/>
          </ac:spMkLst>
        </pc:spChg>
        <pc:graphicFrameChg chg="mod">
          <ac:chgData name="Nancy Tagliaferro" userId="2012adce-6608-4acf-8f09-424aa9b7d6f7" providerId="ADAL" clId="{33469841-E990-457C-9379-F4353D1D6B1F}" dt="2021-03-02T15:13:28.285" v="2741" actId="1076"/>
          <ac:graphicFrameMkLst>
            <pc:docMk/>
            <pc:sldMk cId="1905503459" sldId="432"/>
            <ac:graphicFrameMk id="5" creationId="{00000000-0000-0000-0000-000000000000}"/>
          </ac:graphicFrameMkLst>
        </pc:graphicFrameChg>
      </pc:sldChg>
      <pc:sldChg chg="addSp delSp modSp del mod modClrScheme chgLayout">
        <pc:chgData name="Nancy Tagliaferro" userId="2012adce-6608-4acf-8f09-424aa9b7d6f7" providerId="ADAL" clId="{33469841-E990-457C-9379-F4353D1D6B1F}" dt="2021-03-02T15:24:47.171" v="2885" actId="2696"/>
        <pc:sldMkLst>
          <pc:docMk/>
          <pc:sldMk cId="1975643653" sldId="438"/>
        </pc:sldMkLst>
        <pc:spChg chg="del mod">
          <ac:chgData name="Nancy Tagliaferro" userId="2012adce-6608-4acf-8f09-424aa9b7d6f7" providerId="ADAL" clId="{33469841-E990-457C-9379-F4353D1D6B1F}" dt="2021-02-23T14:33:40.488" v="494" actId="21"/>
          <ac:spMkLst>
            <pc:docMk/>
            <pc:sldMk cId="1975643653" sldId="438"/>
            <ac:spMk id="2" creationId="{00000000-0000-0000-0000-000000000000}"/>
          </ac:spMkLst>
        </pc:spChg>
        <pc:spChg chg="mod ord">
          <ac:chgData name="Nancy Tagliaferro" userId="2012adce-6608-4acf-8f09-424aa9b7d6f7" providerId="ADAL" clId="{33469841-E990-457C-9379-F4353D1D6B1F}" dt="2021-03-02T14:58:59.441" v="2600" actId="20577"/>
          <ac:spMkLst>
            <pc:docMk/>
            <pc:sldMk cId="1975643653" sldId="438"/>
            <ac:spMk id="4" creationId="{B9E90485-229A-4958-A84F-04329B739062}"/>
          </ac:spMkLst>
        </pc:spChg>
        <pc:spChg chg="add del mod ord">
          <ac:chgData name="Nancy Tagliaferro" userId="2012adce-6608-4acf-8f09-424aa9b7d6f7" providerId="ADAL" clId="{33469841-E990-457C-9379-F4353D1D6B1F}" dt="2021-02-23T14:33:59.248" v="496"/>
          <ac:spMkLst>
            <pc:docMk/>
            <pc:sldMk cId="1975643653" sldId="438"/>
            <ac:spMk id="6" creationId="{D5BCEA44-61F8-4401-8DF4-1F16E6ACEEA8}"/>
          </ac:spMkLst>
        </pc:spChg>
        <pc:spChg chg="add mod">
          <ac:chgData name="Nancy Tagliaferro" userId="2012adce-6608-4acf-8f09-424aa9b7d6f7" providerId="ADAL" clId="{33469841-E990-457C-9379-F4353D1D6B1F}" dt="2021-02-23T14:34:53.060" v="505" actId="2085"/>
          <ac:spMkLst>
            <pc:docMk/>
            <pc:sldMk cId="1975643653" sldId="438"/>
            <ac:spMk id="7" creationId="{D8BFB0E3-09F5-4859-A387-9E16693DBB4A}"/>
          </ac:spMkLst>
        </pc:spChg>
      </pc:sldChg>
      <pc:sldChg chg="modSp del mod">
        <pc:chgData name="Nancy Tagliaferro" userId="2012adce-6608-4acf-8f09-424aa9b7d6f7" providerId="ADAL" clId="{33469841-E990-457C-9379-F4353D1D6B1F}" dt="2021-03-01T20:55:21.728" v="2114" actId="2696"/>
        <pc:sldMkLst>
          <pc:docMk/>
          <pc:sldMk cId="3241695953" sldId="439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3241695953" sldId="439"/>
            <ac:spMk id="2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31:13.681" v="476" actId="115"/>
          <ac:spMkLst>
            <pc:docMk/>
            <pc:sldMk cId="3241695953" sldId="439"/>
            <ac:spMk id="4" creationId="{00000000-0000-0000-0000-000000000000}"/>
          </ac:spMkLst>
        </pc:spChg>
      </pc:sldChg>
      <pc:sldChg chg="addSp delSp modSp mod">
        <pc:chgData name="Nancy Tagliaferro" userId="2012adce-6608-4acf-8f09-424aa9b7d6f7" providerId="ADAL" clId="{33469841-E990-457C-9379-F4353D1D6B1F}" dt="2021-03-02T15:52:19.810" v="3061"/>
        <pc:sldMkLst>
          <pc:docMk/>
          <pc:sldMk cId="271065672" sldId="440"/>
        </pc:sldMkLst>
        <pc:spChg chg="mod">
          <ac:chgData name="Nancy Tagliaferro" userId="2012adce-6608-4acf-8f09-424aa9b7d6f7" providerId="ADAL" clId="{33469841-E990-457C-9379-F4353D1D6B1F}" dt="2021-02-22T20:37:33.354" v="0"/>
          <ac:spMkLst>
            <pc:docMk/>
            <pc:sldMk cId="271065672" sldId="440"/>
            <ac:spMk id="2" creationId="{00000000-0000-0000-0000-000000000000}"/>
          </ac:spMkLst>
        </pc:spChg>
        <pc:spChg chg="add del">
          <ac:chgData name="Nancy Tagliaferro" userId="2012adce-6608-4acf-8f09-424aa9b7d6f7" providerId="ADAL" clId="{33469841-E990-457C-9379-F4353D1D6B1F}" dt="2021-03-02T15:52:19.810" v="3061"/>
          <ac:spMkLst>
            <pc:docMk/>
            <pc:sldMk cId="271065672" sldId="440"/>
            <ac:spMk id="2" creationId="{F9B7A588-8ADA-401B-BDE3-7F7846F55626}"/>
          </ac:spMkLst>
        </pc:spChg>
        <pc:spChg chg="del mod">
          <ac:chgData name="Nancy Tagliaferro" userId="2012adce-6608-4acf-8f09-424aa9b7d6f7" providerId="ADAL" clId="{33469841-E990-457C-9379-F4353D1D6B1F}" dt="2021-03-02T14:12:21.273" v="2471" actId="478"/>
          <ac:spMkLst>
            <pc:docMk/>
            <pc:sldMk cId="271065672" sldId="440"/>
            <ac:spMk id="3" creationId="{CC12790B-211B-45DC-A2DE-6F7BF47E49BC}"/>
          </ac:spMkLst>
        </pc:spChg>
        <pc:spChg chg="mod">
          <ac:chgData name="Nancy Tagliaferro" userId="2012adce-6608-4acf-8f09-424aa9b7d6f7" providerId="ADAL" clId="{33469841-E990-457C-9379-F4353D1D6B1F}" dt="2021-03-02T14:59:51.778" v="2626" actId="14100"/>
          <ac:spMkLst>
            <pc:docMk/>
            <pc:sldMk cId="271065672" sldId="440"/>
            <ac:spMk id="4" creationId="{235D7CF6-D2C7-4A3C-A2D0-F8270E35084B}"/>
          </ac:spMkLst>
        </pc:spChg>
        <pc:spChg chg="mod">
          <ac:chgData name="Nancy Tagliaferro" userId="2012adce-6608-4acf-8f09-424aa9b7d6f7" providerId="ADAL" clId="{33469841-E990-457C-9379-F4353D1D6B1F}" dt="2021-02-23T14:31:22.057" v="477" actId="115"/>
          <ac:spMkLst>
            <pc:docMk/>
            <pc:sldMk cId="271065672" sldId="440"/>
            <ac:spMk id="5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3-02T13:36:39.571" v="2306" actId="207"/>
          <ac:spMkLst>
            <pc:docMk/>
            <pc:sldMk cId="271065672" sldId="440"/>
            <ac:spMk id="8" creationId="{9F1398B5-86C0-4B89-84E7-EB5EFFAD1E83}"/>
          </ac:spMkLst>
        </pc:spChg>
      </pc:sldChg>
      <pc:sldChg chg="delSp modSp add mod setBg">
        <pc:chgData name="Nancy Tagliaferro" userId="2012adce-6608-4acf-8f09-424aa9b7d6f7" providerId="ADAL" clId="{33469841-E990-457C-9379-F4353D1D6B1F}" dt="2021-03-02T15:52:33.301" v="3063" actId="21"/>
        <pc:sldMkLst>
          <pc:docMk/>
          <pc:sldMk cId="2107549484" sldId="441"/>
        </pc:sldMkLst>
        <pc:spChg chg="del mod">
          <ac:chgData name="Nancy Tagliaferro" userId="2012adce-6608-4acf-8f09-424aa9b7d6f7" providerId="ADAL" clId="{33469841-E990-457C-9379-F4353D1D6B1F}" dt="2021-03-02T15:52:33.301" v="3063" actId="21"/>
          <ac:spMkLst>
            <pc:docMk/>
            <pc:sldMk cId="2107549484" sldId="441"/>
            <ac:spMk id="3" creationId="{512858A3-429C-423F-8CAA-A3781B0F5B20}"/>
          </ac:spMkLst>
        </pc:spChg>
        <pc:spChg chg="mod">
          <ac:chgData name="Nancy Tagliaferro" userId="2012adce-6608-4acf-8f09-424aa9b7d6f7" providerId="ADAL" clId="{33469841-E990-457C-9379-F4353D1D6B1F}" dt="2021-02-23T16:15:08.287" v="638" actId="113"/>
          <ac:spMkLst>
            <pc:docMk/>
            <pc:sldMk cId="2107549484" sldId="441"/>
            <ac:spMk id="4" creationId="{00000000-0000-0000-0000-000000000000}"/>
          </ac:spMkLst>
        </pc:spChg>
        <pc:spChg chg="mod">
          <ac:chgData name="Nancy Tagliaferro" userId="2012adce-6608-4acf-8f09-424aa9b7d6f7" providerId="ADAL" clId="{33469841-E990-457C-9379-F4353D1D6B1F}" dt="2021-02-23T14:28:37.978" v="450" actId="115"/>
          <ac:spMkLst>
            <pc:docMk/>
            <pc:sldMk cId="2107549484" sldId="441"/>
            <ac:spMk id="6" creationId="{00000000-0000-0000-0000-000000000000}"/>
          </ac:spMkLst>
        </pc:spChg>
      </pc:sldChg>
      <pc:sldChg chg="addSp delSp modSp new mod ord">
        <pc:chgData name="Nancy Tagliaferro" userId="2012adce-6608-4acf-8f09-424aa9b7d6f7" providerId="ADAL" clId="{33469841-E990-457C-9379-F4353D1D6B1F}" dt="2021-03-09T15:06:01.033" v="4270" actId="1076"/>
        <pc:sldMkLst>
          <pc:docMk/>
          <pc:sldMk cId="464914820" sldId="442"/>
        </pc:sldMkLst>
        <pc:spChg chg="del mod">
          <ac:chgData name="Nancy Tagliaferro" userId="2012adce-6608-4acf-8f09-424aa9b7d6f7" providerId="ADAL" clId="{33469841-E990-457C-9379-F4353D1D6B1F}" dt="2021-03-02T15:57:27.346" v="3114" actId="21"/>
          <ac:spMkLst>
            <pc:docMk/>
            <pc:sldMk cId="464914820" sldId="442"/>
            <ac:spMk id="2" creationId="{112247A6-6670-4138-8A24-E7F059BBA003}"/>
          </ac:spMkLst>
        </pc:spChg>
        <pc:spChg chg="add mod">
          <ac:chgData name="Nancy Tagliaferro" userId="2012adce-6608-4acf-8f09-424aa9b7d6f7" providerId="ADAL" clId="{33469841-E990-457C-9379-F4353D1D6B1F}" dt="2021-03-04T18:15:02.130" v="3221" actId="1076"/>
          <ac:spMkLst>
            <pc:docMk/>
            <pc:sldMk cId="464914820" sldId="442"/>
            <ac:spMk id="4" creationId="{1A4BB67E-64A8-4B81-90BB-7ADE0E0CF1DC}"/>
          </ac:spMkLst>
        </pc:spChg>
        <pc:spChg chg="add mod">
          <ac:chgData name="Nancy Tagliaferro" userId="2012adce-6608-4acf-8f09-424aa9b7d6f7" providerId="ADAL" clId="{33469841-E990-457C-9379-F4353D1D6B1F}" dt="2021-03-04T18:17:09.742" v="3236" actId="1076"/>
          <ac:spMkLst>
            <pc:docMk/>
            <pc:sldMk cId="464914820" sldId="442"/>
            <ac:spMk id="8" creationId="{31FB6D97-688B-4C3E-B46B-6D887AC376CF}"/>
          </ac:spMkLst>
        </pc:spChg>
        <pc:spChg chg="add mod">
          <ac:chgData name="Nancy Tagliaferro" userId="2012adce-6608-4acf-8f09-424aa9b7d6f7" providerId="ADAL" clId="{33469841-E990-457C-9379-F4353D1D6B1F}" dt="2021-03-04T18:16:27.708" v="3232" actId="14100"/>
          <ac:spMkLst>
            <pc:docMk/>
            <pc:sldMk cId="464914820" sldId="442"/>
            <ac:spMk id="9" creationId="{B26A558B-EBE1-4C30-9871-F1F75EFE3351}"/>
          </ac:spMkLst>
        </pc:spChg>
        <pc:spChg chg="add mod">
          <ac:chgData name="Nancy Tagliaferro" userId="2012adce-6608-4acf-8f09-424aa9b7d6f7" providerId="ADAL" clId="{33469841-E990-457C-9379-F4353D1D6B1F}" dt="2021-03-02T13:28:42.779" v="2167" actId="1076"/>
          <ac:spMkLst>
            <pc:docMk/>
            <pc:sldMk cId="464914820" sldId="442"/>
            <ac:spMk id="10" creationId="{8F746F13-DEB1-4BAA-9AC8-627F3F578F47}"/>
          </ac:spMkLst>
        </pc:spChg>
        <pc:picChg chg="add mod">
          <ac:chgData name="Nancy Tagliaferro" userId="2012adce-6608-4acf-8f09-424aa9b7d6f7" providerId="ADAL" clId="{33469841-E990-457C-9379-F4353D1D6B1F}" dt="2021-03-09T15:06:01.033" v="4270" actId="1076"/>
          <ac:picMkLst>
            <pc:docMk/>
            <pc:sldMk cId="464914820" sldId="442"/>
            <ac:picMk id="3" creationId="{3487C028-5532-45F3-A806-367A6B128230}"/>
          </ac:picMkLst>
        </pc:picChg>
        <pc:picChg chg="add del mod">
          <ac:chgData name="Nancy Tagliaferro" userId="2012adce-6608-4acf-8f09-424aa9b7d6f7" providerId="ADAL" clId="{33469841-E990-457C-9379-F4353D1D6B1F}" dt="2021-03-04T18:06:54.774" v="3198" actId="21"/>
          <ac:picMkLst>
            <pc:docMk/>
            <pc:sldMk cId="464914820" sldId="442"/>
            <ac:picMk id="5" creationId="{CBE08AFE-8BE0-4F36-AE79-5DD1F3003420}"/>
          </ac:picMkLst>
        </pc:picChg>
        <pc:picChg chg="add mod">
          <ac:chgData name="Nancy Tagliaferro" userId="2012adce-6608-4acf-8f09-424aa9b7d6f7" providerId="ADAL" clId="{33469841-E990-457C-9379-F4353D1D6B1F}" dt="2021-03-04T18:14:53.357" v="3219" actId="1076"/>
          <ac:picMkLst>
            <pc:docMk/>
            <pc:sldMk cId="464914820" sldId="442"/>
            <ac:picMk id="6" creationId="{F89193E4-80A1-4FEC-8F8D-4CA3C1F763A1}"/>
          </ac:picMkLst>
        </pc:picChg>
        <pc:picChg chg="add del mod">
          <ac:chgData name="Nancy Tagliaferro" userId="2012adce-6608-4acf-8f09-424aa9b7d6f7" providerId="ADAL" clId="{33469841-E990-457C-9379-F4353D1D6B1F}" dt="2021-03-01T20:08:46.374" v="891"/>
          <ac:picMkLst>
            <pc:docMk/>
            <pc:sldMk cId="464914820" sldId="442"/>
            <ac:picMk id="7" creationId="{CE87E7D0-32C0-43CB-8588-D2FCC62552B2}"/>
          </ac:picMkLst>
        </pc:picChg>
        <pc:picChg chg="add mod">
          <ac:chgData name="Nancy Tagliaferro" userId="2012adce-6608-4acf-8f09-424aa9b7d6f7" providerId="ADAL" clId="{33469841-E990-457C-9379-F4353D1D6B1F}" dt="2021-03-04T18:17:03.194" v="3235" actId="1076"/>
          <ac:picMkLst>
            <pc:docMk/>
            <pc:sldMk cId="464914820" sldId="442"/>
            <ac:picMk id="7" creationId="{EC444547-DB96-469D-A002-4FF990959FAD}"/>
          </ac:picMkLst>
        </pc:picChg>
        <pc:picChg chg="add mod">
          <ac:chgData name="Nancy Tagliaferro" userId="2012adce-6608-4acf-8f09-424aa9b7d6f7" providerId="ADAL" clId="{33469841-E990-457C-9379-F4353D1D6B1F}" dt="2021-03-02T13:28:39.810" v="2166" actId="1076"/>
          <ac:picMkLst>
            <pc:docMk/>
            <pc:sldMk cId="464914820" sldId="442"/>
            <ac:picMk id="12" creationId="{B7D678D4-D554-496B-A838-73459F5ABED5}"/>
          </ac:picMkLst>
        </pc:picChg>
        <pc:picChg chg="add mod">
          <ac:chgData name="Nancy Tagliaferro" userId="2012adce-6608-4acf-8f09-424aa9b7d6f7" providerId="ADAL" clId="{33469841-E990-457C-9379-F4353D1D6B1F}" dt="2021-03-04T18:16:59.381" v="3234" actId="1076"/>
          <ac:picMkLst>
            <pc:docMk/>
            <pc:sldMk cId="464914820" sldId="442"/>
            <ac:picMk id="13" creationId="{3702EF06-B40A-48E6-BA93-7016143E0C34}"/>
          </ac:picMkLst>
        </pc:picChg>
      </pc:sldChg>
      <pc:sldMasterChg chg="setBg modSldLayout">
        <pc:chgData name="Nancy Tagliaferro" userId="2012adce-6608-4acf-8f09-424aa9b7d6f7" providerId="ADAL" clId="{33469841-E990-457C-9379-F4353D1D6B1F}" dt="2021-02-22T20:58:46.836" v="391"/>
        <pc:sldMasterMkLst>
          <pc:docMk/>
          <pc:sldMasterMk cId="2562576270" sldId="2147484011"/>
        </pc:sldMasterMkLst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943729383" sldId="2147484012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4279996039" sldId="2147484013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111075552" sldId="2147484014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544988214" sldId="2147484015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380966880" sldId="2147484016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913836623" sldId="2147484017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981062087" sldId="2147484018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80307351" sldId="2147484019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514327262" sldId="2147484020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787372898" sldId="2147484021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2592556160" sldId="2147484022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791165809" sldId="2147484023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621679773" sldId="2147484024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218343009" sldId="2147484025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824649628" sldId="2147484026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1354415570" sldId="2147484027"/>
          </pc:sldLayoutMkLst>
        </pc:sldLayoutChg>
        <pc:sldLayoutChg chg="setBg">
          <pc:chgData name="Nancy Tagliaferro" userId="2012adce-6608-4acf-8f09-424aa9b7d6f7" providerId="ADAL" clId="{33469841-E990-457C-9379-F4353D1D6B1F}" dt="2021-02-22T20:58:46.836" v="391"/>
          <pc:sldLayoutMkLst>
            <pc:docMk/>
            <pc:sldMasterMk cId="2562576270" sldId="2147484011"/>
            <pc:sldLayoutMk cId="346104527" sldId="2147484028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1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0066CC"/>
              </a:soli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D9-4682-AE82-32DA8BC6196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04D9-4682-AE82-32DA8BC61961}"/>
              </c:ext>
            </c:extLst>
          </c:dPt>
          <c:dPt>
            <c:idx val="2"/>
            <c:bubble3D val="0"/>
            <c:spPr>
              <a:solidFill>
                <a:srgbClr val="00CC99"/>
              </a:solidFill>
              <a:ln w="9525" cap="flat" cmpd="sng" algn="ctr">
                <a:solidFill>
                  <a:schemeClr val="dk1">
                    <a:tint val="7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04D9-4682-AE82-32DA8BC61961}"/>
              </c:ext>
            </c:extLst>
          </c:dPt>
          <c:dPt>
            <c:idx val="3"/>
            <c:bubble3D val="0"/>
            <c:spPr>
              <a:solidFill>
                <a:srgbClr val="FFCC99"/>
              </a:solidFill>
              <a:ln w="9525" cap="flat" cmpd="sng" algn="ctr">
                <a:solidFill>
                  <a:schemeClr val="dk1">
                    <a:tint val="9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04D9-4682-AE82-32DA8BC61961}"/>
              </c:ext>
            </c:extLst>
          </c:dPt>
          <c:dPt>
            <c:idx val="4"/>
            <c:bubble3D val="0"/>
            <c:spPr>
              <a:solidFill>
                <a:srgbClr val="CCCCFF"/>
              </a:solidFill>
              <a:ln w="9525" cap="flat" cmpd="sng" algn="ctr">
                <a:solidFill>
                  <a:schemeClr val="dk1">
                    <a:tint val="3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04D9-4682-AE82-32DA8BC61961}"/>
              </c:ext>
            </c:extLst>
          </c:dPt>
          <c:dPt>
            <c:idx val="5"/>
            <c:bubble3D val="0"/>
            <c:spPr>
              <a:solidFill>
                <a:srgbClr val="FF7C80"/>
              </a:solidFill>
              <a:ln w="9525" cap="flat" cmpd="sng" algn="ctr">
                <a:solidFill>
                  <a:schemeClr val="dk1">
                    <a:tint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04D9-4682-AE82-32DA8BC61961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dk1">
                      <a:tint val="80000"/>
                      <a:tint val="65000"/>
                      <a:lumMod val="110000"/>
                    </a:schemeClr>
                  </a:gs>
                  <a:gs pos="88000">
                    <a:schemeClr val="dk1">
                      <a:tint val="80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04D9-4682-AE82-32DA8BC61961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dk1">
                      <a:tint val="88500"/>
                      <a:tint val="65000"/>
                      <a:lumMod val="110000"/>
                    </a:schemeClr>
                  </a:gs>
                  <a:gs pos="88000">
                    <a:schemeClr val="dk1">
                      <a:tint val="885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04D9-4682-AE82-32DA8BC61961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dk1">
                      <a:tint val="55000"/>
                      <a:tint val="65000"/>
                      <a:lumMod val="110000"/>
                    </a:schemeClr>
                  </a:gs>
                  <a:gs pos="88000">
                    <a:schemeClr val="dk1">
                      <a:tint val="55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04D9-4682-AE82-32DA8BC6196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B321E24-1E90-40C2-A0EA-152DECF4AAE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C6DCA940-BDCA-4668-822B-FF0E1FD28A93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{C6DCA940-BDCA-4668-822B-FF0E1FD28A93}</c15:txfldGUID>
                      <c15:f>Sheet1!$C$2</c15:f>
                      <c15:dlblFieldTableCache>
                        <c:ptCount val="1"/>
                        <c:pt idx="0">
                          <c:v>4.61%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04D9-4682-AE82-32DA8BC619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4B704E1-0F46-409C-B6B7-5C3C40D06230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0785DB30-7F82-45FA-B603-C97608177CEA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{0785DB30-7F82-45FA-B603-C97608177CEA}</c15:txfldGUID>
                      <c15:f>Sheet1!$C$3</c15:f>
                      <c15:dlblFieldTableCache>
                        <c:ptCount val="1"/>
                        <c:pt idx="0">
                          <c:v>0.25%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04D9-4682-AE82-32DA8BC61961}"/>
                </c:ext>
              </c:extLst>
            </c:dLbl>
            <c:dLbl>
              <c:idx val="2"/>
              <c:layout>
                <c:manualLayout>
                  <c:x val="4.2572517874920807E-2"/>
                  <c:y val="8.8200503653259557E-2"/>
                </c:manualLayout>
              </c:layout>
              <c:tx>
                <c:rich>
                  <a:bodyPr/>
                  <a:lstStyle/>
                  <a:p>
                    <a:fld id="{54DB171C-5DAC-45F3-90C7-DB0310530DFA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3D3CA81B-CBDB-445C-B87C-5AE9D62A06A5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{3D3CA81B-CBDB-445C-B87C-5AE9D62A06A5}</c15:txfldGUID>
                      <c15:f>Sheet1!$C$4</c15:f>
                      <c15:dlblFieldTableCache>
                        <c:ptCount val="1"/>
                        <c:pt idx="0">
                          <c:v>23.92%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04D9-4682-AE82-32DA8BC61961}"/>
                </c:ext>
              </c:extLst>
            </c:dLbl>
            <c:dLbl>
              <c:idx val="3"/>
              <c:layout>
                <c:manualLayout>
                  <c:x val="1.5331195130781065E-2"/>
                  <c:y val="2.8601120805845297E-2"/>
                </c:manualLayout>
              </c:layout>
              <c:tx>
                <c:rich>
                  <a:bodyPr/>
                  <a:lstStyle/>
                  <a:p>
                    <a:fld id="{E9BA4E25-D236-4353-A18D-CA1873047D9E}" type="CATEGORYNAME">
                      <a:rPr lang="en-US" smtClean="0"/>
                      <a:pPr/>
                      <a:t>[CATEGORY NAME]</a:t>
                    </a:fld>
                    <a:endParaRPr lang="en-US" baseline="0" dirty="0"/>
                  </a:p>
                  <a:p>
                    <a:fld id="{51DF3739-5FFB-448C-B8F7-AB82D34FD95A}" type="CELLREF">
                      <a:rPr lang="en-US" baseline="0" smtClean="0"/>
                      <a:pPr/>
                      <a:t>[CELLREF]</a:t>
                    </a:fld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{51DF3739-5FFB-448C-B8F7-AB82D34FD95A}</c15:txfldGUID>
                      <c15:f>Sheet1!$C$5</c15:f>
                      <c15:dlblFieldTableCache>
                        <c:ptCount val="1"/>
                        <c:pt idx="0">
                          <c:v>5.78%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04D9-4682-AE82-32DA8BC61961}"/>
                </c:ext>
              </c:extLst>
            </c:dLbl>
            <c:dLbl>
              <c:idx val="4"/>
              <c:layout>
                <c:manualLayout>
                  <c:x val="-3.1131946329984613E-2"/>
                  <c:y val="-7.2245867915159259E-2"/>
                </c:manualLayout>
              </c:layout>
              <c:tx>
                <c:rich>
                  <a:bodyPr/>
                  <a:lstStyle/>
                  <a:p>
                    <a:fld id="{706DDC21-C5FD-4E69-AD42-232C4CB35BF7}" type="CATEGORYNAME">
                      <a:rPr lang="en-US" smtClean="0"/>
                      <a:pPr/>
                      <a:t>[CATEGORY NAME]</a:t>
                    </a:fld>
                    <a:endParaRPr lang="en-US" dirty="0" smtClean="0"/>
                  </a:p>
                  <a:p>
                    <a:fld id="{D346FD48-D29E-48E6-A3F0-229EC9503611}" type="CELLREF">
                      <a:rPr lang="en-US" smtClean="0"/>
                      <a:pPr/>
                      <a:t>[CELLREF]</a:t>
                    </a:fld>
                    <a:endParaRPr lang="en-US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{D346FD48-D29E-48E6-A3F0-229EC9503611}</c15:txfldGUID>
                      <c15:f>Sheet1!$C$6</c15:f>
                      <c15:dlblFieldTableCache>
                        <c:ptCount val="1"/>
                        <c:pt idx="0">
                          <c:v>60.79%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04D9-4682-AE82-32DA8BC61961}"/>
                </c:ext>
              </c:extLst>
            </c:dLbl>
            <c:dLbl>
              <c:idx val="5"/>
              <c:layout>
                <c:manualLayout>
                  <c:x val="-0.12289324825776093"/>
                  <c:y val="2.6410406469461589E-2"/>
                </c:manualLayout>
              </c:layout>
              <c:tx>
                <c:rich>
                  <a:bodyPr/>
                  <a:lstStyle/>
                  <a:p>
                    <a:fld id="{881B7B91-A07C-448E-9C36-0904564C48D1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66A8C409-2B9C-49B5-BE34-745EA96E7D5F}" type="CELLREF">
                      <a:rPr lang="en-US" baseline="0" smtClean="0"/>
                      <a:pPr/>
                      <a:t>[CELLREF]</a:t>
                    </a:fld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{66A8C409-2B9C-49B5-BE34-745EA96E7D5F}</c15:txfldGUID>
                      <c15:f>Sheet1!$C$7</c15:f>
                      <c15:dlblFieldTableCache>
                        <c:ptCount val="1"/>
                        <c:pt idx="0">
                          <c:v>4.65%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04D9-4682-AE82-32DA8BC619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FUND BALANCE</c:v>
                </c:pt>
                <c:pt idx="1">
                  <c:v>TRANSFER FROM OTHER FUND</c:v>
                </c:pt>
                <c:pt idx="2">
                  <c:v>LOCAL TAXES</c:v>
                </c:pt>
                <c:pt idx="3">
                  <c:v>TUITION AND MISCELLANEOUS REVENUE</c:v>
                </c:pt>
                <c:pt idx="4">
                  <c:v>STATE AID</c:v>
                </c:pt>
                <c:pt idx="5">
                  <c:v>FEDERAL AID</c:v>
                </c:pt>
              </c:strCache>
            </c:strRef>
          </c:cat>
          <c:val>
            <c:numRef>
              <c:f>Sheet1!$B$2:$B$7</c:f>
              <c:numCache>
                <c:formatCode>"$"#,##0.00</c:formatCode>
                <c:ptCount val="6"/>
                <c:pt idx="0">
                  <c:v>2888956</c:v>
                </c:pt>
                <c:pt idx="1">
                  <c:v>155000</c:v>
                </c:pt>
                <c:pt idx="2">
                  <c:v>15007655</c:v>
                </c:pt>
                <c:pt idx="3">
                  <c:v>3628680</c:v>
                </c:pt>
                <c:pt idx="4">
                  <c:v>38131253</c:v>
                </c:pt>
                <c:pt idx="5">
                  <c:v>2919534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4D9-4682-AE82-32DA8BC619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dk1">
                      <a:tint val="88500"/>
                      <a:tint val="65000"/>
                      <a:lumMod val="110000"/>
                    </a:schemeClr>
                  </a:gs>
                  <a:gs pos="88000">
                    <a:schemeClr val="dk1">
                      <a:tint val="885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8351-4273-ACAE-D589A62ACD2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dk1">
                      <a:tint val="55000"/>
                      <a:tint val="65000"/>
                      <a:lumMod val="110000"/>
                    </a:schemeClr>
                  </a:gs>
                  <a:gs pos="88000">
                    <a:schemeClr val="dk1">
                      <a:tint val="55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8351-4273-ACAE-D589A62ACD28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dk1">
                      <a:tint val="75000"/>
                      <a:tint val="65000"/>
                      <a:lumMod val="110000"/>
                    </a:schemeClr>
                  </a:gs>
                  <a:gs pos="88000">
                    <a:schemeClr val="dk1">
                      <a:tint val="75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7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8351-4273-ACAE-D589A62ACD2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dk1">
                      <a:tint val="98500"/>
                      <a:tint val="65000"/>
                      <a:lumMod val="110000"/>
                    </a:schemeClr>
                  </a:gs>
                  <a:gs pos="88000">
                    <a:schemeClr val="dk1">
                      <a:tint val="985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9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8351-4273-ACAE-D589A62ACD28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dk1">
                      <a:tint val="30000"/>
                      <a:tint val="65000"/>
                      <a:lumMod val="110000"/>
                    </a:schemeClr>
                  </a:gs>
                  <a:gs pos="88000">
                    <a:schemeClr val="dk1">
                      <a:tint val="30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3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8351-4273-ACAE-D589A62ACD28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dk1">
                      <a:tint val="60000"/>
                      <a:tint val="65000"/>
                      <a:lumMod val="110000"/>
                    </a:schemeClr>
                  </a:gs>
                  <a:gs pos="88000">
                    <a:schemeClr val="dk1">
                      <a:tint val="60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8351-4273-ACAE-D589A62ACD28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dk1">
                      <a:tint val="80000"/>
                      <a:tint val="65000"/>
                      <a:lumMod val="110000"/>
                    </a:schemeClr>
                  </a:gs>
                  <a:gs pos="88000">
                    <a:schemeClr val="dk1">
                      <a:tint val="80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8351-4273-ACAE-D589A62ACD28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dk1">
                      <a:tint val="88500"/>
                      <a:tint val="65000"/>
                      <a:lumMod val="110000"/>
                    </a:schemeClr>
                  </a:gs>
                  <a:gs pos="88000">
                    <a:schemeClr val="dk1">
                      <a:tint val="885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885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8351-4273-ACAE-D589A62ACD28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dk1">
                      <a:tint val="55000"/>
                      <a:tint val="65000"/>
                      <a:lumMod val="110000"/>
                    </a:schemeClr>
                  </a:gs>
                  <a:gs pos="88000">
                    <a:schemeClr val="dk1">
                      <a:tint val="55000"/>
                      <a:tint val="9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dk1">
                    <a:tint val="55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8351-4273-ACAE-D589A62ACD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FUND BALANCE</c:v>
                </c:pt>
                <c:pt idx="1">
                  <c:v>TRANSFER FROM OTHER FUND</c:v>
                </c:pt>
                <c:pt idx="2">
                  <c:v>LOCAL TAXES</c:v>
                </c:pt>
                <c:pt idx="3">
                  <c:v>TUITION AND MISCELLANEOUS REVENUE</c:v>
                </c:pt>
                <c:pt idx="4">
                  <c:v>STATE AID</c:v>
                </c:pt>
                <c:pt idx="5">
                  <c:v>FEDERAL AID</c:v>
                </c:pt>
              </c:strCache>
            </c:strRef>
          </c:cat>
          <c:val>
            <c:numRef>
              <c:f>Sheet1!$C$2:$C$7</c:f>
              <c:numCache>
                <c:formatCode>0.00%</c:formatCode>
                <c:ptCount val="6"/>
                <c:pt idx="0">
                  <c:v>4.6100000000000002E-2</c:v>
                </c:pt>
                <c:pt idx="1">
                  <c:v>2.5000000000000001E-3</c:v>
                </c:pt>
                <c:pt idx="2">
                  <c:v>0.2392</c:v>
                </c:pt>
                <c:pt idx="3">
                  <c:v>5.7799999999999997E-2</c:v>
                </c:pt>
                <c:pt idx="4">
                  <c:v>0.6079</c:v>
                </c:pt>
                <c:pt idx="5">
                  <c:v>4.65E-2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18B-43E5-9362-3D436A5E47F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1877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7A-4570-927C-083C5560EA2D}"/>
              </c:ext>
            </c:extLst>
          </c:dPt>
          <c:dPt>
            <c:idx val="1"/>
            <c:bubble3D val="0"/>
            <c:spPr>
              <a:solidFill>
                <a:srgbClr val="00666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7A-4570-927C-083C5560EA2D}"/>
              </c:ext>
            </c:extLst>
          </c:dPt>
          <c:dPt>
            <c:idx val="2"/>
            <c:bubble3D val="0"/>
            <c:spPr>
              <a:solidFill>
                <a:srgbClr val="FF7C8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87A-4570-927C-083C5560EA2D}"/>
              </c:ext>
            </c:extLst>
          </c:dPt>
          <c:dPt>
            <c:idx val="3"/>
            <c:bubble3D val="0"/>
            <c:spPr>
              <a:solidFill>
                <a:srgbClr val="629E9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7A-4570-927C-083C5560EA2D}"/>
              </c:ext>
            </c:extLst>
          </c:dPt>
          <c:dPt>
            <c:idx val="4"/>
            <c:bubble3D val="0"/>
            <c:spPr>
              <a:solidFill>
                <a:srgbClr val="FF996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87A-4570-927C-083C5560EA2D}"/>
              </c:ext>
            </c:extLst>
          </c:dPt>
          <c:dPt>
            <c:idx val="5"/>
            <c:bubble3D val="0"/>
            <c:spPr>
              <a:solidFill>
                <a:srgbClr val="9999F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87A-4570-927C-083C5560EA2D}"/>
              </c:ext>
            </c:extLst>
          </c:dPt>
          <c:dPt>
            <c:idx val="6"/>
            <c:bubble3D val="0"/>
            <c:spPr>
              <a:solidFill>
                <a:srgbClr val="FFCC6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87A-4570-927C-083C5560EA2D}"/>
              </c:ext>
            </c:extLst>
          </c:dPt>
          <c:dPt>
            <c:idx val="7"/>
            <c:bubble3D val="0"/>
            <c:spPr>
              <a:solidFill>
                <a:srgbClr val="6633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87A-4570-927C-083C5560EA2D}"/>
              </c:ext>
            </c:extLst>
          </c:dPt>
          <c:dPt>
            <c:idx val="8"/>
            <c:bubble3D val="0"/>
            <c:spPr>
              <a:solidFill>
                <a:srgbClr val="496A3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87A-4570-927C-083C5560EA2D}"/>
              </c:ext>
            </c:extLst>
          </c:dPt>
          <c:dPt>
            <c:idx val="9"/>
            <c:bubble3D val="0"/>
            <c:spPr>
              <a:solidFill>
                <a:srgbClr val="3366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75AA-4CC1-A2F2-30286BF5DD19}"/>
              </c:ext>
            </c:extLst>
          </c:dPt>
          <c:dLbls>
            <c:dLbl>
              <c:idx val="0"/>
              <c:layout>
                <c:manualLayout>
                  <c:x val="-1.6464368840687481E-2"/>
                  <c:y val="-0.3706113148527667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0922F7CF-4269-49CC-9042-40BD2F9568B6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42549615508588"/>
                      <c:h val="0.164269406392694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7A-4570-927C-083C5560EA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A45BFB59-E0F6-4690-934D-0635DD5D356B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87A-4570-927C-083C5560EA2D}"/>
                </c:ext>
              </c:extLst>
            </c:dLbl>
            <c:dLbl>
              <c:idx val="2"/>
              <c:layout>
                <c:manualLayout>
                  <c:x val="-7.7755534095973855E-2"/>
                  <c:y val="-8.024671194375485E-3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D6EE75DA-3DCD-4E8B-892B-3D83BAA696AF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87A-4570-927C-083C5560EA2D}"/>
                </c:ext>
              </c:extLst>
            </c:dLbl>
            <c:dLbl>
              <c:idx val="3"/>
              <c:layout>
                <c:manualLayout>
                  <c:x val="-1.5890028549062945E-2"/>
                  <c:y val="-1.2832128860604752E-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21334822-64BE-4ACA-A36A-FC7FFA320BF7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87A-4570-927C-083C5560EA2D}"/>
                </c:ext>
              </c:extLst>
            </c:dLbl>
            <c:dLbl>
              <c:idx val="4"/>
              <c:layout>
                <c:manualLayout>
                  <c:x val="-1.4937022209363852E-2"/>
                  <c:y val="-7.8294502630220158E-4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32B0C6BE-9674-483F-A55B-3F88A0B01B0D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58525231515872"/>
                      <c:h val="9.08218681107889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87A-4570-927C-083C5560EA2D}"/>
                </c:ext>
              </c:extLst>
            </c:dLbl>
            <c:dLbl>
              <c:idx val="5"/>
              <c:layout>
                <c:manualLayout>
                  <c:x val="-3.2232726122740127E-2"/>
                  <c:y val="2.4811212505716638E-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7A8143B7-7503-4855-9840-29CC90CA6587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18226613182784"/>
                      <c:h val="9.08218681107889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87A-4570-927C-083C5560EA2D}"/>
                </c:ext>
              </c:extLst>
            </c:dLbl>
            <c:dLbl>
              <c:idx val="6"/>
              <c:layout>
                <c:manualLayout>
                  <c:x val="-6.6819689991581235E-2"/>
                  <c:y val="-2.6967482228789221E-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D7F8D4FC-EE37-4CFE-BBE5-B892258F2183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87A-4570-927C-083C5560EA2D}"/>
                </c:ext>
              </c:extLst>
            </c:dLbl>
            <c:dLbl>
              <c:idx val="7"/>
              <c:layout>
                <c:manualLayout>
                  <c:x val="-5.7483410092606338E-2"/>
                  <c:y val="-3.4347886219770869E-2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D2B9FDBF-922D-4409-AC78-6E2AC58DAF23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43396226415096"/>
                      <c:h val="9.77428755306343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87A-4570-927C-083C5560EA2D}"/>
                </c:ext>
              </c:extLst>
            </c:dLbl>
            <c:dLbl>
              <c:idx val="8"/>
              <c:layout>
                <c:manualLayout>
                  <c:x val="3.7735849056603772E-2"/>
                  <c:y val="-2.2065456713861974E-3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6699A767-DDFB-48DF-AC47-F8C599B3D67C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23404149952953"/>
                      <c:h val="8.10503084420548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787A-4570-927C-083C5560EA2D}"/>
                </c:ext>
              </c:extLst>
            </c:dLbl>
            <c:dLbl>
              <c:idx val="9"/>
              <c:layout>
                <c:manualLayout>
                  <c:x val="0.11061184568910012"/>
                  <c:y val="3.740502792519548E-3"/>
                </c:manualLayout>
              </c:layout>
              <c:tx>
                <c:rich>
                  <a:bodyPr/>
                  <a:lstStyle/>
                  <a:p>
                    <a:fld id="{FD9AC4C1-B5EE-42AB-8AE3-A22F31C01976}" type="CATEGORYNAME">
                      <a:rPr lang="en-US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[CATEGORY NAME]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</a:t>
                    </a:r>
                    <a:fld id="{678E8416-CCB6-4079-9971-271A16406377}" type="PERCENTAGE">
                      <a:rPr lang="en-US" b="1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[PERCENTAGE]</a:t>
                    </a:fld>
                    <a:endParaRPr lang="en-US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4-75AA-4CC1-A2F2-30286BF5DD19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no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Sheet1!$A$2:$A$11</c:f>
              <c:strCache>
                <c:ptCount val="10"/>
                <c:pt idx="0">
                  <c:v>INSTRUCTION/SPECIAL EDUCATION/RELATED SERVICES/TUITION</c:v>
                </c:pt>
                <c:pt idx="1">
                  <c:v>CUSTODIAL SERVICES/GROUNDS/SECURITY/MAINTENANCE</c:v>
                </c:pt>
                <c:pt idx="2">
                  <c:v>ATHLETICS/CO-CURRICULAR</c:v>
                </c:pt>
                <c:pt idx="3">
                  <c:v>BENEFITS</c:v>
                </c:pt>
                <c:pt idx="4">
                  <c:v>DEBT SERVICE</c:v>
                </c:pt>
                <c:pt idx="5">
                  <c:v>ADMINSTRATION</c:v>
                </c:pt>
                <c:pt idx="6">
                  <c:v>CAPITAL PROJECTS</c:v>
                </c:pt>
                <c:pt idx="7">
                  <c:v>CURRICULUM/STAFF DEVELOPMENT</c:v>
                </c:pt>
                <c:pt idx="8">
                  <c:v>GRANTS</c:v>
                </c:pt>
                <c:pt idx="9">
                  <c:v>TRANSPORTATION</c:v>
                </c:pt>
              </c:strCache>
            </c:strRef>
          </c:cat>
          <c:val>
            <c:numRef>
              <c:f>Sheet1!$B$2:$B$11</c:f>
              <c:numCache>
                <c:formatCode>"$"#,##0.00</c:formatCode>
                <c:ptCount val="10"/>
                <c:pt idx="0">
                  <c:v>29657881</c:v>
                </c:pt>
                <c:pt idx="1">
                  <c:v>5915496</c:v>
                </c:pt>
                <c:pt idx="2">
                  <c:v>882227</c:v>
                </c:pt>
                <c:pt idx="3">
                  <c:v>9972237</c:v>
                </c:pt>
                <c:pt idx="4">
                  <c:v>1633263</c:v>
                </c:pt>
                <c:pt idx="5">
                  <c:v>4700721</c:v>
                </c:pt>
                <c:pt idx="6">
                  <c:v>2975880</c:v>
                </c:pt>
                <c:pt idx="7">
                  <c:v>1959024</c:v>
                </c:pt>
                <c:pt idx="8">
                  <c:v>3074534</c:v>
                </c:pt>
                <c:pt idx="9">
                  <c:v>1959815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87A-4570-927C-083C5560EA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787A-4570-927C-083C5560EA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787A-4570-927C-083C5560EA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787A-4570-927C-083C5560EA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787A-4570-927C-083C5560EA2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787A-4570-927C-083C5560EA2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787A-4570-927C-083C5560EA2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787A-4570-927C-083C5560EA2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787A-4570-927C-083C5560EA2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787A-4570-927C-083C5560EA2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3A2A-4C34-AADE-23B9B97CDD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INSTRUCTION/SPECIAL EDUCATION/RELATED SERVICES/TUITION</c:v>
                </c:pt>
                <c:pt idx="1">
                  <c:v>CUSTODIAL SERVICES/GROUNDS/SECURITY/MAINTENANCE</c:v>
                </c:pt>
                <c:pt idx="2">
                  <c:v>ATHLETICS/CO-CURRICULAR</c:v>
                </c:pt>
                <c:pt idx="3">
                  <c:v>BENEFITS</c:v>
                </c:pt>
                <c:pt idx="4">
                  <c:v>DEBT SERVICE</c:v>
                </c:pt>
                <c:pt idx="5">
                  <c:v>ADMINSTRATION</c:v>
                </c:pt>
                <c:pt idx="6">
                  <c:v>CAPITAL PROJECTS</c:v>
                </c:pt>
                <c:pt idx="7">
                  <c:v>CURRICULUM/STAFF DEVELOPMENT</c:v>
                </c:pt>
                <c:pt idx="8">
                  <c:v>GRANTS</c:v>
                </c:pt>
                <c:pt idx="9">
                  <c:v>TRANSPORTATION</c:v>
                </c:pt>
              </c:strCache>
            </c:strRef>
          </c:cat>
          <c:val>
            <c:numRef>
              <c:f>Sheet1!$C$2:$C$11</c:f>
              <c:numCache>
                <c:formatCode>0.000%</c:formatCode>
                <c:ptCount val="10"/>
                <c:pt idx="0">
                  <c:v>1.2134</c:v>
                </c:pt>
                <c:pt idx="1">
                  <c:v>0.12429999999999999</c:v>
                </c:pt>
                <c:pt idx="2">
                  <c:v>-4.7800000000000002E-2</c:v>
                </c:pt>
                <c:pt idx="3">
                  <c:v>9.4299999999999995E-2</c:v>
                </c:pt>
                <c:pt idx="4">
                  <c:v>-1.84E-2</c:v>
                </c:pt>
                <c:pt idx="5">
                  <c:v>0.36559999999999998</c:v>
                </c:pt>
                <c:pt idx="6">
                  <c:v>-0.42309999999999998</c:v>
                </c:pt>
                <c:pt idx="7">
                  <c:v>0.873</c:v>
                </c:pt>
                <c:pt idx="8">
                  <c:v>-0.2424</c:v>
                </c:pt>
                <c:pt idx="9">
                  <c:v>0.1215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787A-4570-927C-083C5560EA2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60717410323713E-2"/>
          <c:y val="9.1340208890049526E-2"/>
          <c:w val="0.87711975397014763"/>
          <c:h val="0.69218729746574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Enrollment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674-4F48-8850-5DE1C7C03B5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674-4F48-8850-5DE1C7C03B5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674-4F48-8850-5DE1C7C03B5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674-4F48-8850-5DE1C7C03B5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674-4F48-8850-5DE1C7C03B5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5674-4F48-8850-5DE1C7C03B5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5674-4F48-8850-5DE1C7C03B5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674-4F48-8850-5DE1C7C03B5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5674-4F48-8850-5DE1C7C03B5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5674-4F48-8850-5DE1C7C03B5A}"/>
              </c:ext>
            </c:extLst>
          </c:dPt>
          <c:dLbls>
            <c:dLbl>
              <c:idx val="0"/>
              <c:layout>
                <c:manualLayout>
                  <c:x val="0"/>
                  <c:y val="6.05754910132443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4-4F48-8850-5DE1C7C03B5A}"/>
                </c:ext>
              </c:extLst>
            </c:dLbl>
            <c:dLbl>
              <c:idx val="1"/>
              <c:layout>
                <c:manualLayout>
                  <c:x val="1.6835016835016834E-3"/>
                  <c:y val="2.12014218546355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07070707070704E-2"/>
                      <c:h val="7.78395059520189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674-4F48-8850-5DE1C7C03B5A}"/>
                </c:ext>
              </c:extLst>
            </c:dLbl>
            <c:dLbl>
              <c:idx val="2"/>
              <c:layout>
                <c:manualLayout>
                  <c:x val="-3.3670033670033669E-3"/>
                  <c:y val="1.21150982026488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74-4F48-8850-5DE1C7C03B5A}"/>
                </c:ext>
              </c:extLst>
            </c:dLbl>
            <c:dLbl>
              <c:idx val="3"/>
              <c:layout>
                <c:manualLayout>
                  <c:x val="3.3670033670033669E-3"/>
                  <c:y val="1.2115098202648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74-4F48-8850-5DE1C7C03B5A}"/>
                </c:ext>
              </c:extLst>
            </c:dLbl>
            <c:dLbl>
              <c:idx val="4"/>
              <c:layout>
                <c:manualLayout>
                  <c:x val="5.0505050505049885E-3"/>
                  <c:y val="1.817276654706584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2191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07070707070704E-2"/>
                      <c:h val="5.4139464336179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674-4F48-8850-5DE1C7C03B5A}"/>
                </c:ext>
              </c:extLst>
            </c:dLbl>
            <c:dLbl>
              <c:idx val="5"/>
              <c:layout>
                <c:manualLayout>
                  <c:x val="5.0505050505050509E-3"/>
                  <c:y val="6.05754910132440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74-4F48-8850-5DE1C7C03B5A}"/>
                </c:ext>
              </c:extLst>
            </c:dLbl>
            <c:dLbl>
              <c:idx val="6"/>
              <c:layout>
                <c:manualLayout>
                  <c:x val="-1.2345536395655749E-16"/>
                  <c:y val="1.211509820264886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2026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674-4F48-8850-5DE1C7C03B5A}"/>
                </c:ext>
              </c:extLst>
            </c:dLbl>
            <c:dLbl>
              <c:idx val="7"/>
              <c:layout>
                <c:manualLayout>
                  <c:x val="1.6835016835016834E-3"/>
                  <c:y val="1.51438727533110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674-4F48-8850-5DE1C7C03B5A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2020-21</c:v>
                </c:pt>
                <c:pt idx="1">
                  <c:v>2021-22</c:v>
                </c:pt>
                <c:pt idx="2">
                  <c:v>2022-23</c:v>
                </c:pt>
                <c:pt idx="3">
                  <c:v>2023-24</c:v>
                </c:pt>
                <c:pt idx="4">
                  <c:v>2024-25*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1946</c:v>
                </c:pt>
                <c:pt idx="1">
                  <c:v>1963</c:v>
                </c:pt>
                <c:pt idx="2">
                  <c:v>1997</c:v>
                </c:pt>
                <c:pt idx="3">
                  <c:v>2043</c:v>
                </c:pt>
                <c:pt idx="4">
                  <c:v>2088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674-4F48-8850-5DE1C7C03B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9928840"/>
        <c:axId val="349926880"/>
      </c:barChart>
      <c:catAx>
        <c:axId val="349928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49926880"/>
        <c:crosses val="autoZero"/>
        <c:auto val="1"/>
        <c:lblAlgn val="ctr"/>
        <c:lblOffset val="100"/>
        <c:noMultiLvlLbl val="0"/>
      </c:catAx>
      <c:valAx>
        <c:axId val="349926880"/>
        <c:scaling>
          <c:orientation val="minMax"/>
          <c:max val="2100"/>
          <c:min val="17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9928840"/>
        <c:crosses val="autoZero"/>
        <c:crossBetween val="between"/>
        <c:minorUnit val="10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0.22302</cdr:x>
      <cdr:y>0.44255</cdr:y>
    </cdr:from>
    <cdr:to>
      <cdr:x>0.30382</cdr:x>
      <cdr:y>0.50215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82432" y="1922178"/>
          <a:ext cx="609539" cy="2588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0.13393</cdr:x>
      <cdr:y>0.11579</cdr:y>
    </cdr:from>
    <cdr:to>
      <cdr:x>0.21474</cdr:x>
      <cdr:y>0.17521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10342" y="485539"/>
          <a:ext cx="609614" cy="2491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0.24504</cdr:x>
      <cdr:y>0.09752</cdr:y>
    </cdr:from>
    <cdr:to>
      <cdr:x>0.32585</cdr:x>
      <cdr:y>0.15204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48542" y="408920"/>
          <a:ext cx="609615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0.35027</cdr:x>
      <cdr:y>0.1071</cdr:y>
    </cdr:from>
    <cdr:to>
      <cdr:x>0.4177</cdr:x>
      <cdr:y>0.19049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42362" y="449062"/>
          <a:ext cx="508678" cy="3497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0.89394</cdr:x>
      <cdr:y>0.09141</cdr:y>
    </cdr:from>
    <cdr:to>
      <cdr:x>1</cdr:x>
      <cdr:y>0.92273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743700" y="397042"/>
          <a:ext cx="800100" cy="36107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0.46726</cdr:x>
      <cdr:y>0.18211</cdr:y>
    </cdr:from>
    <cdr:to>
      <cdr:x>0.52787</cdr:x>
      <cdr:y>0.23662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79670E08-58D6-4DF4-A93D-336443BF68AE}"/>
            </a:ext>
          </a:extLst>
        </cdr:cNvPr>
        <cdr:cNvSpPr txBox="1"/>
      </cdr:nvSpPr>
      <cdr:spPr>
        <a:xfrm xmlns:a="http://schemas.openxmlformats.org/drawingml/2006/main">
          <a:off x="3524942" y="763595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0.4535</cdr:x>
      <cdr:y>0.09752</cdr:y>
    </cdr:from>
    <cdr:to>
      <cdr:x>0.52421</cdr:x>
      <cdr:y>0.15204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35CE200B-9D64-4135-B6D7-6FA8495729CB}"/>
            </a:ext>
          </a:extLst>
        </cdr:cNvPr>
        <cdr:cNvSpPr txBox="1"/>
      </cdr:nvSpPr>
      <cdr:spPr>
        <a:xfrm xmlns:a="http://schemas.openxmlformats.org/drawingml/2006/main">
          <a:off x="3421109" y="408920"/>
          <a:ext cx="533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0.54807</cdr:x>
      <cdr:y>0.09054</cdr:y>
    </cdr:from>
    <cdr:to>
      <cdr:x>0.61878</cdr:x>
      <cdr:y>0.1488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45A843BF-C401-4F89-987B-D8AAC7F8EDBB}"/>
            </a:ext>
          </a:extLst>
        </cdr:cNvPr>
        <cdr:cNvSpPr txBox="1"/>
      </cdr:nvSpPr>
      <cdr:spPr>
        <a:xfrm xmlns:a="http://schemas.openxmlformats.org/drawingml/2006/main">
          <a:off x="4134542" y="379664"/>
          <a:ext cx="533400" cy="244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0.51558</cdr:x>
      <cdr:y>0.05209</cdr:y>
    </cdr:from>
    <cdr:to>
      <cdr:x>0.58628</cdr:x>
      <cdr:y>0.12478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6A4BC1A-4224-46E5-BE92-6EDF347E169B}"/>
            </a:ext>
          </a:extLst>
        </cdr:cNvPr>
        <cdr:cNvSpPr txBox="1"/>
      </cdr:nvSpPr>
      <cdr:spPr>
        <a:xfrm xmlns:a="http://schemas.openxmlformats.org/drawingml/2006/main">
          <a:off x="3889416" y="21842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0.64908</cdr:x>
      <cdr:y>0.01253</cdr:y>
    </cdr:from>
    <cdr:to>
      <cdr:x>0.72989</cdr:x>
      <cdr:y>0.06084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D22D7134-7616-4B23-A035-F809FD4906DE}"/>
            </a:ext>
          </a:extLst>
        </cdr:cNvPr>
        <cdr:cNvSpPr txBox="1"/>
      </cdr:nvSpPr>
      <cdr:spPr>
        <a:xfrm xmlns:a="http://schemas.openxmlformats.org/drawingml/2006/main">
          <a:off x="4896542" y="52535"/>
          <a:ext cx="609600" cy="202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0.92929</cdr:x>
      <cdr:y>2.38486E-7</cdr:y>
    </cdr:from>
    <cdr:to>
      <cdr:x>1</cdr:x>
      <cdr:y>0.08608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5308FEE6-EED4-475A-9349-5B496E9FB26D}"/>
            </a:ext>
          </a:extLst>
        </cdr:cNvPr>
        <cdr:cNvSpPr txBox="1"/>
      </cdr:nvSpPr>
      <cdr:spPr>
        <a:xfrm xmlns:a="http://schemas.openxmlformats.org/drawingml/2006/main">
          <a:off x="7010400" y="1"/>
          <a:ext cx="533400" cy="360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0.90161</cdr:x>
      <cdr:y>0</cdr:y>
    </cdr:from>
    <cdr:to>
      <cdr:x>1</cdr:x>
      <cdr:y>0.07307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B2B8EEE5-2BA8-4052-8D68-1AEDADC2BE4F}"/>
            </a:ext>
          </a:extLst>
        </cdr:cNvPr>
        <cdr:cNvSpPr txBox="1"/>
      </cdr:nvSpPr>
      <cdr:spPr>
        <a:xfrm xmlns:a="http://schemas.openxmlformats.org/drawingml/2006/main">
          <a:off x="6801542" y="0"/>
          <a:ext cx="742258" cy="306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30478B-DF27-4536-9F4E-C142896D4E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7" y="8"/>
            <a:ext cx="3037523" cy="466247"/>
          </a:xfrm>
          <a:prstGeom prst="rect">
            <a:avLst/>
          </a:prstGeom>
        </p:spPr>
        <p:txBody>
          <a:bodyPr vert="horz" lIns="91260" tIns="45630" rIns="91260" bIns="4563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54C2C-1D42-4983-B496-C5474859F6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292" y="8"/>
            <a:ext cx="3037523" cy="466247"/>
          </a:xfrm>
          <a:prstGeom prst="rect">
            <a:avLst/>
          </a:prstGeom>
        </p:spPr>
        <p:txBody>
          <a:bodyPr vert="horz" lIns="91260" tIns="45630" rIns="91260" bIns="45630" rtlCol="0"/>
          <a:lstStyle>
            <a:lvl1pPr algn="r">
              <a:defRPr sz="1200"/>
            </a:lvl1pPr>
          </a:lstStyle>
          <a:p>
            <a:fld id="{2DC80764-1506-4510-B3A0-5740FB0754FD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1E0FA-B76A-470E-BB87-8D7C304A86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7" y="8830160"/>
            <a:ext cx="3037523" cy="466247"/>
          </a:xfrm>
          <a:prstGeom prst="rect">
            <a:avLst/>
          </a:prstGeom>
        </p:spPr>
        <p:txBody>
          <a:bodyPr vert="horz" lIns="91260" tIns="45630" rIns="91260" bIns="4563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16A45D-BEEE-4391-A2C0-CD4EFA7960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292" y="8830160"/>
            <a:ext cx="3037523" cy="466247"/>
          </a:xfrm>
          <a:prstGeom prst="rect">
            <a:avLst/>
          </a:prstGeom>
        </p:spPr>
        <p:txBody>
          <a:bodyPr vert="horz" lIns="91260" tIns="45630" rIns="91260" bIns="45630" rtlCol="0" anchor="b"/>
          <a:lstStyle>
            <a:lvl1pPr algn="r">
              <a:defRPr sz="1200"/>
            </a:lvl1pPr>
          </a:lstStyle>
          <a:p>
            <a:fld id="{69088E0D-C9D9-45E4-AA5F-E69054CFD7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864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3" y="2"/>
            <a:ext cx="3037523" cy="464662"/>
          </a:xfrm>
          <a:prstGeom prst="rect">
            <a:avLst/>
          </a:prstGeom>
        </p:spPr>
        <p:txBody>
          <a:bodyPr vert="horz" lIns="91180" tIns="45591" rIns="91180" bIns="455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293" y="2"/>
            <a:ext cx="3037523" cy="464662"/>
          </a:xfrm>
          <a:prstGeom prst="rect">
            <a:avLst/>
          </a:prstGeom>
        </p:spPr>
        <p:txBody>
          <a:bodyPr vert="horz" lIns="91180" tIns="45591" rIns="91180" bIns="45591" rtlCol="0"/>
          <a:lstStyle>
            <a:lvl1pPr algn="r">
              <a:defRPr sz="1200"/>
            </a:lvl1pPr>
          </a:lstStyle>
          <a:p>
            <a:fld id="{B4D32ECC-DFA1-402A-859A-20B81CB53D1B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80" tIns="45591" rIns="91180" bIns="4559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5" y="4415091"/>
            <a:ext cx="5608954" cy="4183539"/>
          </a:xfrm>
          <a:prstGeom prst="rect">
            <a:avLst/>
          </a:prstGeom>
        </p:spPr>
        <p:txBody>
          <a:bodyPr vert="horz" lIns="91180" tIns="45591" rIns="91180" bIns="4559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3" y="8830155"/>
            <a:ext cx="3037523" cy="464662"/>
          </a:xfrm>
          <a:prstGeom prst="rect">
            <a:avLst/>
          </a:prstGeom>
        </p:spPr>
        <p:txBody>
          <a:bodyPr vert="horz" lIns="91180" tIns="45591" rIns="91180" bIns="455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293" y="8830155"/>
            <a:ext cx="3037523" cy="464662"/>
          </a:xfrm>
          <a:prstGeom prst="rect">
            <a:avLst/>
          </a:prstGeom>
        </p:spPr>
        <p:txBody>
          <a:bodyPr vert="horz" lIns="91180" tIns="45591" rIns="91180" bIns="45591" rtlCol="0" anchor="b"/>
          <a:lstStyle>
            <a:lvl1pPr algn="r">
              <a:defRPr sz="1200"/>
            </a:lvl1pPr>
          </a:lstStyle>
          <a:p>
            <a:fld id="{45B2FF8E-02C9-4026-8C68-3289309880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654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2452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73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31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57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308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94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:notes"/>
          <p:cNvSpPr txBox="1">
            <a:spLocks noGrp="1"/>
          </p:cNvSpPr>
          <p:nvPr>
            <p:ph type="body" idx="1"/>
          </p:nvPr>
        </p:nvSpPr>
        <p:spPr>
          <a:xfrm>
            <a:off x="700725" y="4415091"/>
            <a:ext cx="5608954" cy="4183539"/>
          </a:xfrm>
          <a:prstGeom prst="rect">
            <a:avLst/>
          </a:prstGeom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8371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:notes"/>
          <p:cNvSpPr txBox="1">
            <a:spLocks noGrp="1"/>
          </p:cNvSpPr>
          <p:nvPr>
            <p:ph type="body" idx="1"/>
          </p:nvPr>
        </p:nvSpPr>
        <p:spPr>
          <a:xfrm>
            <a:off x="700725" y="4415091"/>
            <a:ext cx="5609100" cy="4183500"/>
          </a:xfrm>
          <a:prstGeom prst="rect">
            <a:avLst/>
          </a:prstGeom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3663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dd1a080532_1_6:notes"/>
          <p:cNvSpPr txBox="1">
            <a:spLocks noGrp="1"/>
          </p:cNvSpPr>
          <p:nvPr>
            <p:ph type="body" idx="1"/>
          </p:nvPr>
        </p:nvSpPr>
        <p:spPr>
          <a:xfrm>
            <a:off x="700725" y="4415091"/>
            <a:ext cx="5609100" cy="4183500"/>
          </a:xfrm>
          <a:prstGeom prst="rect">
            <a:avLst/>
          </a:prstGeom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2dd1a080532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140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:notes"/>
          <p:cNvSpPr txBox="1">
            <a:spLocks noGrp="1"/>
          </p:cNvSpPr>
          <p:nvPr>
            <p:ph type="body" idx="1"/>
          </p:nvPr>
        </p:nvSpPr>
        <p:spPr>
          <a:xfrm>
            <a:off x="700725" y="4415091"/>
            <a:ext cx="5609100" cy="4183500"/>
          </a:xfrm>
          <a:prstGeom prst="rect">
            <a:avLst/>
          </a:prstGeom>
        </p:spPr>
        <p:txBody>
          <a:bodyPr spcFirstLastPara="1" wrap="square" lIns="91175" tIns="45575" rIns="91175" bIns="45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41850" cy="3482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6521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2FF8E-02C9-4026-8C68-32893098800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5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C4CC-2EE4-4891-9620-AA0068EB703D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7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479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399670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6157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447022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4156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E8B66-332A-41F6-B505-05CC3954C984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26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18C4-B94B-4F94-B5EC-E5C20A1A7025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6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E8D1-FD3D-46F4-A3AE-E5C67BB98DEA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00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FC83B-F9C9-4632-9D07-2574905E43EE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12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506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51FA9-FDAC-430A-8AF0-C43524D6052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6413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11BD4-1085-4FB3-8A4A-01D77E5DE166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0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B167-D00F-4C1A-B715-3429FB0C44A1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5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E482-402C-4277-B769-41B79CA61EF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273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2EC0-1CD6-49EA-8292-5507E003544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09815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D2EC0-1CD6-49EA-8292-5507E0035442}" type="datetime1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2CB1F0-8DCE-4EF6-97E8-7F4E74602F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68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  <p:sldLayoutId id="2147484608" r:id="rId12"/>
    <p:sldLayoutId id="2147484609" r:id="rId13"/>
    <p:sldLayoutId id="2147484610" r:id="rId14"/>
    <p:sldLayoutId id="2147484611" r:id="rId15"/>
    <p:sldLayoutId id="214748461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DA5A5-9715-40E5-B9CA-85834791F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762000"/>
            <a:ext cx="6858000" cy="32004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BOUND BROOK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DISTRICT</a:t>
            </a:r>
            <a:b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2025-2026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5A3E49-D779-4C0B-AA21-F0B991EF0562}"/>
              </a:ext>
            </a:extLst>
          </p:cNvPr>
          <p:cNvSpPr txBox="1"/>
          <p:nvPr/>
        </p:nvSpPr>
        <p:spPr>
          <a:xfrm>
            <a:off x="914400" y="3657600"/>
            <a:ext cx="7036700" cy="205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Alvin L. Freeman,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Superintendent of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Ms. Robyn Griffin, Chief Academic Officer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Mr. Michael C. Gorski, CPA, Business Administrator/ Board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</a:p>
          <a:p>
            <a:pPr marL="137160" indent="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Ms. Kristine Lee, CPA, Assistant Business Administrator/Grants Mgr.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93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30746494"/>
              </p:ext>
            </p:extLst>
          </p:nvPr>
        </p:nvGraphicFramePr>
        <p:xfrm>
          <a:off x="88769" y="990600"/>
          <a:ext cx="8839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599" y="0"/>
            <a:ext cx="8686801" cy="1143000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Does The Money Come From ? </a:t>
            </a:r>
          </a:p>
        </p:txBody>
      </p:sp>
    </p:spTree>
    <p:extLst>
      <p:ext uri="{BB962C8B-B14F-4D97-AF65-F5344CB8AC3E}">
        <p14:creationId xmlns:p14="http://schemas.microsoft.com/office/powerpoint/2010/main" val="4173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90600" y="268536"/>
            <a:ext cx="6714067" cy="89432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Dollars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0" y="1490663"/>
            <a:ext cx="8229600" cy="4632325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 of Revenue </a:t>
            </a:r>
          </a:p>
          <a:p>
            <a:pPr marL="13716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See handout A</a:t>
            </a:r>
          </a:p>
          <a:p>
            <a:pPr marL="137160" indent="0">
              <a:buNone/>
            </a:pP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83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08391" y="186185"/>
            <a:ext cx="7704667" cy="86894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Tax Levy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524000"/>
            <a:ext cx="8610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5D7CF6-D2C7-4A3C-A2D0-F8270E35084B}"/>
              </a:ext>
            </a:extLst>
          </p:cNvPr>
          <p:cNvSpPr txBox="1"/>
          <p:nvPr/>
        </p:nvSpPr>
        <p:spPr>
          <a:xfrm>
            <a:off x="457200" y="1225689"/>
            <a:ext cx="77046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24/25 General Fund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Tax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Levy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13,965,571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Adjustment for Enrollment                                  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1,552,491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Adjusted General Fund Tax Levy                        15,828,423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Adjustment for Healthcare                                     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551,555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Tax Levy Cap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(Maximum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)                                   16,379,978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25/26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Tax Levy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                                          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14,244,882</a:t>
            </a:r>
          </a:p>
          <a:p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in 25/26 vs 24/25 General Fund Levy               </a:t>
            </a:r>
            <a:r>
              <a:rPr lang="en-US" u="dbl" dirty="0" smtClean="0">
                <a:latin typeface="Arial" panose="020B0604020202020204" pitchFamily="34" charset="0"/>
                <a:cs typeface="Arial" panose="020B0604020202020204" pitchFamily="34" charset="0"/>
              </a:rPr>
              <a:t>$279,311</a:t>
            </a:r>
            <a:endParaRPr lang="en-US" u="db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u="db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Notes: (1)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rior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ears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anked cap has been appropriated.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2)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optional Health care cap adjustment, and enrollment adjustment to cap, would have increased cap, and taxes, but it has not been applied to the levy. It will instead carry-over as banked cap.                           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BA8D5C-A620-40BA-BD3E-8B2D94A30EC6}"/>
              </a:ext>
            </a:extLst>
          </p:cNvPr>
          <p:cNvSpPr txBox="1"/>
          <p:nvPr/>
        </p:nvSpPr>
        <p:spPr>
          <a:xfrm>
            <a:off x="7162800" y="685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82133" y="152401"/>
            <a:ext cx="7704667" cy="106680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Facts On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066800"/>
            <a:ext cx="8382000" cy="51054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types of State Aid:</a:t>
            </a:r>
          </a:p>
          <a:p>
            <a:pPr marL="137160" indent="0">
              <a:buNone/>
            </a:pPr>
            <a:r>
              <a:rPr 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Equalization Aid-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 by property wealth and income levels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Bound Brook has been awarded $33,438,223 in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category.</a:t>
            </a:r>
          </a:p>
          <a:p>
            <a:pPr marL="137160" indent="0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Categorical Aid-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Awarded by number of students who qualify for each individual aid category.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Bound Brook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qualifies for a few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categories.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is limited in award due to over adequacy status.</a:t>
            </a:r>
          </a:p>
          <a:p>
            <a:pPr marL="137160" indent="0">
              <a:buNone/>
            </a:pP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Fund State Aid is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our total revenue to support the school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budget.  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2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218132"/>
            <a:ext cx="7704667" cy="1417527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State Aid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635659"/>
            <a:ext cx="7924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66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</a:t>
            </a:r>
            <a:r>
              <a:rPr lang="en-US" sz="1400" b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2024/2025</a:t>
            </a:r>
            <a:r>
              <a:rPr lang="en-US" sz="1400" smtClean="0">
                <a:solidFill>
                  <a:srgbClr val="6661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140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025/2026</a:t>
            </a:r>
            <a:endParaRPr lang="en-US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>
              <a:tabLst>
                <a:tab pos="5060156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Equalization Aid                              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$31,381,837                 $33,438,223 </a:t>
            </a:r>
            <a:endParaRPr lang="en-US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Categorical Aid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Special Education Aid                            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2,241,787                     2,511,744                   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Security Aid                                            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1,049,044                         830,194              </a:t>
            </a: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 Aid                                                155,401                         137,591</a:t>
            </a: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Preschool Education Aid                                   2,050,796                      1,768,877                                                                                   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Choice Aid                                              126,344                         131,835</a:t>
            </a: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Debt Service Aid                                                   886,788                         870,480</a:t>
            </a:r>
          </a:p>
          <a:p>
            <a:pPr defTabSz="685800"/>
            <a:r>
              <a:rPr lang="en-US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SDA Assessment for funding                                (9,836)                           (9,836)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Total                                                               </a:t>
            </a:r>
            <a:r>
              <a:rPr lang="en-US" sz="1400" u="dbl" dirty="0" smtClean="0">
                <a:latin typeface="Arial" panose="020B0604020202020204" pitchFamily="34" charset="0"/>
                <a:cs typeface="Arial" panose="020B0604020202020204" pitchFamily="34" charset="0"/>
              </a:rPr>
              <a:t>$37,882,161                   $39,679,108</a:t>
            </a:r>
            <a:endParaRPr lang="en-US" sz="1400" u="db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Increase in General Fund State Aid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+$1,796,947</a:t>
            </a:r>
          </a:p>
          <a:p>
            <a:pPr defTabSz="685800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Percent increase vs. last year        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+4.7%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endParaRPr 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202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659732903"/>
              </p:ext>
            </p:extLst>
          </p:nvPr>
        </p:nvGraphicFramePr>
        <p:xfrm>
          <a:off x="914400" y="950224"/>
          <a:ext cx="8077200" cy="5755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4591" y="325721"/>
            <a:ext cx="7704667" cy="533399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Does The Money Go?</a:t>
            </a:r>
          </a:p>
        </p:txBody>
      </p:sp>
    </p:spTree>
    <p:extLst>
      <p:ext uri="{BB962C8B-B14F-4D97-AF65-F5344CB8AC3E}">
        <p14:creationId xmlns:p14="http://schemas.microsoft.com/office/powerpoint/2010/main" val="8386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304800"/>
            <a:ext cx="7704667" cy="99059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Appropriations </a:t>
            </a:r>
            <a:r>
              <a:rPr lang="en-US" sz="4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533400" y="1828800"/>
            <a:ext cx="7467600" cy="19812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handout    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402004-552B-4FD4-A0C4-A90CDBD29A0C}"/>
              </a:ext>
            </a:extLst>
          </p:cNvPr>
          <p:cNvSpPr txBox="1"/>
          <p:nvPr/>
        </p:nvSpPr>
        <p:spPr>
          <a:xfrm>
            <a:off x="1244643" y="836884"/>
            <a:ext cx="707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Budgets are driven by student enrollment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D516B7B-89F4-4421-BADF-340056F9D2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2110715"/>
              </p:ext>
            </p:extLst>
          </p:nvPr>
        </p:nvGraphicFramePr>
        <p:xfrm>
          <a:off x="723900" y="1711167"/>
          <a:ext cx="7543800" cy="4193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FE5F6D-08A5-415D-A686-DE2547C89F7A}"/>
              </a:ext>
            </a:extLst>
          </p:cNvPr>
          <p:cNvSpPr txBox="1"/>
          <p:nvPr/>
        </p:nvSpPr>
        <p:spPr>
          <a:xfrm>
            <a:off x="4210659" y="5684392"/>
            <a:ext cx="436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Enrollment Data from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ASSA.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2400" y="218700"/>
            <a:ext cx="9143999" cy="618184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Appropriations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0870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9"/>
          <p:cNvSpPr txBox="1">
            <a:spLocks noGrp="1"/>
          </p:cNvSpPr>
          <p:nvPr>
            <p:ph type="title"/>
          </p:nvPr>
        </p:nvSpPr>
        <p:spPr>
          <a:xfrm>
            <a:off x="569516" y="248502"/>
            <a:ext cx="8096348" cy="460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None/>
            </a:pPr>
            <a:r>
              <a:rPr lang="en-US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Programs Are In This Budget?</a:t>
            </a:r>
            <a:endParaRPr b="1" u="sng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9"/>
          <p:cNvSpPr txBox="1">
            <a:spLocks noGrp="1"/>
          </p:cNvSpPr>
          <p:nvPr>
            <p:ph type="body" idx="4294967295"/>
          </p:nvPr>
        </p:nvSpPr>
        <p:spPr>
          <a:xfrm>
            <a:off x="0" y="22098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256540" algn="l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2000" b="1"/>
          </a:p>
          <a:p>
            <a:pPr marL="137160" lvl="0" indent="0" algn="l" rtl="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endParaRPr sz="2000" b="1"/>
          </a:p>
        </p:txBody>
      </p:sp>
      <p:sp>
        <p:nvSpPr>
          <p:cNvPr id="149" name="Google Shape;149;p19"/>
          <p:cNvSpPr/>
          <p:nvPr/>
        </p:nvSpPr>
        <p:spPr>
          <a:xfrm>
            <a:off x="444750" y="1286875"/>
            <a:ext cx="8346000" cy="54375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</a:rPr>
              <a:t>For the 2025-26 school year, our focus will be on enhancing curriculum and programs across all levels.</a:t>
            </a:r>
            <a:endParaRPr sz="1800" b="1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Enhancing curriculum and programs</a:t>
            </a:r>
            <a:r>
              <a:rPr lang="en-US" sz="1800">
                <a:solidFill>
                  <a:schemeClr val="dk1"/>
                </a:solidFill>
              </a:rPr>
              <a:t> for the 2025-26 school year.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Procuring new and updated materials</a:t>
            </a:r>
            <a:r>
              <a:rPr lang="en-US" sz="1800">
                <a:solidFill>
                  <a:schemeClr val="dk1"/>
                </a:solidFill>
              </a:rPr>
              <a:t> for History and Math courses at the middle school level.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Ensuring alignment</a:t>
            </a:r>
            <a:r>
              <a:rPr lang="en-US" sz="1800">
                <a:solidFill>
                  <a:schemeClr val="dk1"/>
                </a:solidFill>
              </a:rPr>
              <a:t> of curriculum maps with the latest ELA and Math standards.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Expanding updates</a:t>
            </a:r>
            <a:r>
              <a:rPr lang="en-US" sz="1800">
                <a:solidFill>
                  <a:schemeClr val="dk1"/>
                </a:solidFill>
              </a:rPr>
              <a:t> to include ELA (grades K-8), ESL (grades K-12), French (grades 9-12), Spanish (grades 7-12), and high school courses in Science, Math, Social Studies, and ELA.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Hiring new bilingual Math and Special Education teachers</a:t>
            </a:r>
            <a:r>
              <a:rPr lang="en-US" sz="1800">
                <a:solidFill>
                  <a:schemeClr val="dk1"/>
                </a:solidFill>
              </a:rPr>
              <a:t> to provide additional support for our students.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Enhancing summer and before/after-school enrichment opportunities</a:t>
            </a:r>
            <a:r>
              <a:rPr lang="en-US" sz="1800">
                <a:solidFill>
                  <a:schemeClr val="dk1"/>
                </a:solidFill>
              </a:rPr>
              <a:t> for all students.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 b="1">
                <a:solidFill>
                  <a:schemeClr val="dk1"/>
                </a:solidFill>
              </a:rPr>
              <a:t>Expanding special programs</a:t>
            </a:r>
            <a:r>
              <a:rPr lang="en-US" sz="1800">
                <a:solidFill>
                  <a:schemeClr val="dk1"/>
                </a:solidFill>
              </a:rPr>
              <a:t> for students and families, such as Parent Math/ELA Nights, Global Day of Play, and Author’s Breakfasts.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0" name="Google Shape;150;p19"/>
          <p:cNvSpPr/>
          <p:nvPr/>
        </p:nvSpPr>
        <p:spPr>
          <a:xfrm>
            <a:off x="377346" y="916760"/>
            <a:ext cx="83058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Curriculum and Instruction</a:t>
            </a:r>
            <a:endParaRPr sz="1800" b="1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41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>
            <a:spLocks noGrp="1"/>
          </p:cNvSpPr>
          <p:nvPr>
            <p:ph type="title"/>
          </p:nvPr>
        </p:nvSpPr>
        <p:spPr>
          <a:xfrm>
            <a:off x="569516" y="248502"/>
            <a:ext cx="80964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None/>
            </a:pPr>
            <a:r>
              <a:rPr lang="en-US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Programs Are In This Budget?</a:t>
            </a:r>
            <a:endParaRPr b="1" u="sng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0"/>
          <p:cNvSpPr txBox="1">
            <a:spLocks noGrp="1"/>
          </p:cNvSpPr>
          <p:nvPr>
            <p:ph type="body" idx="4294967295"/>
          </p:nvPr>
        </p:nvSpPr>
        <p:spPr>
          <a:xfrm>
            <a:off x="0" y="22098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256540" algn="l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2000" b="1"/>
          </a:p>
          <a:p>
            <a:pPr marL="137160" lvl="0" indent="0" algn="l" rtl="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endParaRPr sz="2000" b="1"/>
          </a:p>
        </p:txBody>
      </p:sp>
      <p:sp>
        <p:nvSpPr>
          <p:cNvPr id="157" name="Google Shape;157;p20"/>
          <p:cNvSpPr/>
          <p:nvPr/>
        </p:nvSpPr>
        <p:spPr>
          <a:xfrm>
            <a:off x="663531" y="1273523"/>
            <a:ext cx="5156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8" name="Google Shape;158;p20"/>
          <p:cNvSpPr/>
          <p:nvPr/>
        </p:nvSpPr>
        <p:spPr>
          <a:xfrm>
            <a:off x="537300" y="1142125"/>
            <a:ext cx="4926900" cy="587849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</a:rPr>
              <a:t>Curriculum and Instruction :</a:t>
            </a:r>
            <a:endParaRPr sz="1800" b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b="1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Additional </a:t>
            </a:r>
            <a:r>
              <a:rPr lang="en-US" sz="13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Staff (7)</a:t>
            </a:r>
            <a:endParaRPr sz="9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Bilingual Math Teacher 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3 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High School Teachers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-US" dirty="0" smtClean="0">
                <a:solidFill>
                  <a:schemeClr val="dk1"/>
                </a:solidFill>
                <a:highlight>
                  <a:srgbClr val="FFFFFF"/>
                </a:highlight>
              </a:rPr>
              <a:t>(Math, Science, </a:t>
            </a:r>
            <a:r>
              <a:rPr lang="en-US" smtClean="0">
                <a:solidFill>
                  <a:schemeClr val="dk1"/>
                </a:solidFill>
                <a:highlight>
                  <a:srgbClr val="FFFFFF"/>
                </a:highlight>
              </a:rPr>
              <a:t>Social Studies)</a:t>
            </a:r>
            <a:endParaRPr sz="1200" dirty="0"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highlight>
                  <a:srgbClr val="FFFFFF"/>
                </a:highlight>
              </a:rPr>
              <a:t>2 Special </a:t>
            </a: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Education </a:t>
            </a:r>
            <a:r>
              <a:rPr lang="en-US" dirty="0" smtClean="0">
                <a:solidFill>
                  <a:schemeClr val="dk1"/>
                </a:solidFill>
                <a:highlight>
                  <a:srgbClr val="FFFFFF"/>
                </a:highlight>
              </a:rPr>
              <a:t>Teachers</a:t>
            </a: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  <a:highlight>
                  <a:srgbClr val="FFFFFF"/>
                </a:highlight>
              </a:rPr>
              <a:t>Assistant Superintendent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highlight>
                  <a:srgbClr val="FFFFFF"/>
                </a:highlight>
              </a:rPr>
              <a:t>Textbooks/Programs/Resources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ELA expansion of core text, novels, mentor texts, and classroom libraries: K-12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Document cameras for classrooms: 1-2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Science Kits and Materials: 6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MS Social Studies: 7-8 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MS Math: 7-8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MS/HS Social Studies: DBQ Project 7-12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73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dirty="0">
                <a:solidFill>
                  <a:schemeClr val="dk1"/>
                </a:solidFill>
                <a:highlight>
                  <a:srgbClr val="FFFFFF"/>
                </a:highlight>
              </a:rPr>
              <a:t>World Language Textbooks 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highlight>
                <a:srgbClr val="FFF2CC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271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533400"/>
            <a:ext cx="7704667" cy="914399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of the Board of Education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228600" y="1142999"/>
            <a:ext cx="8001000" cy="5089525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Richard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Jannuzzi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President</a:t>
            </a:r>
          </a:p>
          <a:p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Bal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Vice President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Roger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Zupko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Lisa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Guzzino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Joanna Musson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Gagandeep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Minhas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Sidney Dawson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Therese Sue High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Donald Vollmer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Nicholas </a:t>
            </a:r>
            <a:r>
              <a:rPr lang="en-US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Incalcaterra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South Bound Brook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en-US" sz="1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Board Representatives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Harrison Musson 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4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dd1a080532_1_6"/>
          <p:cNvSpPr txBox="1">
            <a:spLocks noGrp="1"/>
          </p:cNvSpPr>
          <p:nvPr>
            <p:ph type="title"/>
          </p:nvPr>
        </p:nvSpPr>
        <p:spPr>
          <a:xfrm>
            <a:off x="569516" y="248502"/>
            <a:ext cx="80964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None/>
            </a:pPr>
            <a:r>
              <a:rPr lang="en-US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Programs Are In This Budget?</a:t>
            </a:r>
            <a:endParaRPr b="1" u="sng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2dd1a080532_1_6"/>
          <p:cNvSpPr txBox="1">
            <a:spLocks noGrp="1"/>
          </p:cNvSpPr>
          <p:nvPr>
            <p:ph type="body" idx="4294967295"/>
          </p:nvPr>
        </p:nvSpPr>
        <p:spPr>
          <a:xfrm>
            <a:off x="0" y="22098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256540" algn="l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2000" b="1"/>
          </a:p>
          <a:p>
            <a:pPr marL="137160" lvl="0" indent="0" algn="l" rtl="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endParaRPr sz="2000" b="1"/>
          </a:p>
        </p:txBody>
      </p:sp>
      <p:sp>
        <p:nvSpPr>
          <p:cNvPr id="165" name="Google Shape;165;g2dd1a080532_1_6"/>
          <p:cNvSpPr/>
          <p:nvPr/>
        </p:nvSpPr>
        <p:spPr>
          <a:xfrm>
            <a:off x="663531" y="1273523"/>
            <a:ext cx="5156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6" name="Google Shape;166;g2dd1a080532_1_6"/>
          <p:cNvSpPr/>
          <p:nvPr/>
        </p:nvSpPr>
        <p:spPr>
          <a:xfrm>
            <a:off x="663531" y="914400"/>
            <a:ext cx="4946700" cy="5607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Curriculum Rewriting, Revisions, Updates:</a:t>
            </a:r>
            <a:endParaRPr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highlight>
                  <a:srgbClr val="FFFFFF"/>
                </a:highlight>
              </a:rPr>
              <a:t>Elementary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ELA K-2 Writing Programs 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ESL K-1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Math/Science 2-3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Science 6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Spanish 4-6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highlight>
                  <a:srgbClr val="FFFFFF"/>
                </a:highlight>
              </a:rPr>
              <a:t>Middle	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ESL Level I, II, III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Integrated Language Arts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Spanish I, II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ELA 7-8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Social Studies 7-8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chemeClr val="dk1"/>
                </a:solidFill>
                <a:highlight>
                  <a:srgbClr val="FFFFFF"/>
                </a:highlight>
              </a:rPr>
              <a:t>High School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AP Chemistry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Special Education Math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Math 9-12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ESL IV Integrated Language Arts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Spanish I, II, III Honors, IV Honors, Spanish Heritage Language I, II, </a:t>
            </a:r>
            <a:r>
              <a:rPr lang="en-US" sz="1300" dirty="0" err="1">
                <a:solidFill>
                  <a:schemeClr val="dk1"/>
                </a:solidFill>
                <a:highlight>
                  <a:srgbClr val="FFFFFF"/>
                </a:highlight>
              </a:rPr>
              <a:t>Ap</a:t>
            </a: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 Spanish Language and Culture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French I, II, III Honors, IV Honors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English Folklore, Film 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English I, II, III, IV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285750" marR="0" lvl="0" indent="-266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</a:pPr>
            <a:r>
              <a:rPr lang="en-US" sz="1300" dirty="0">
                <a:solidFill>
                  <a:schemeClr val="dk1"/>
                </a:solidFill>
                <a:highlight>
                  <a:srgbClr val="FFFFFF"/>
                </a:highlight>
              </a:rPr>
              <a:t>US History I, II, World History</a:t>
            </a:r>
            <a:endParaRPr sz="1300" dirty="0">
              <a:solidFill>
                <a:schemeClr val="dk1"/>
              </a:solidFill>
              <a:highlight>
                <a:srgbClr val="FFF2CC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200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>
            <a:spLocks noGrp="1"/>
          </p:cNvSpPr>
          <p:nvPr>
            <p:ph type="title"/>
          </p:nvPr>
        </p:nvSpPr>
        <p:spPr>
          <a:xfrm>
            <a:off x="569516" y="248502"/>
            <a:ext cx="80964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None/>
            </a:pPr>
            <a:r>
              <a:rPr lang="en-US" b="1" u="sng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What Programs Are In This Budget?</a:t>
            </a:r>
            <a:endParaRPr b="1" u="sng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4294967295"/>
          </p:nvPr>
        </p:nvSpPr>
        <p:spPr>
          <a:xfrm>
            <a:off x="0" y="22098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256540" algn="l" rtl="0">
              <a:spcBef>
                <a:spcPts val="0"/>
              </a:spcBef>
              <a:spcAft>
                <a:spcPts val="0"/>
              </a:spcAft>
              <a:buSzPct val="80000"/>
              <a:buNone/>
            </a:pPr>
            <a:endParaRPr sz="2000" b="1"/>
          </a:p>
          <a:p>
            <a:pPr marL="137160" lvl="0" indent="0" algn="l" rtl="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endParaRPr sz="2000" b="1"/>
          </a:p>
        </p:txBody>
      </p:sp>
      <p:sp>
        <p:nvSpPr>
          <p:cNvPr id="173" name="Google Shape;173;p21"/>
          <p:cNvSpPr/>
          <p:nvPr/>
        </p:nvSpPr>
        <p:spPr>
          <a:xfrm>
            <a:off x="663531" y="1273523"/>
            <a:ext cx="51561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4" name="Google Shape;174;p21"/>
          <p:cNvSpPr/>
          <p:nvPr/>
        </p:nvSpPr>
        <p:spPr>
          <a:xfrm>
            <a:off x="590449" y="917650"/>
            <a:ext cx="5982300" cy="57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Curriculum and Instruction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Maintaining 2020 New Jersey Student Learning Standards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Maintaining Curriculum Writing and Mapping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Multi-tiered Systems of Support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In-School, Before- &amp; After-School, and Summer Support for Students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Textbook Replacement/Adoptions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Technology Replacement/Additional Online Programs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Gifted and Talented </a:t>
            </a:r>
            <a:r>
              <a:rPr lang="en-US" sz="1600">
                <a:solidFill>
                  <a:schemeClr val="dk1"/>
                </a:solidFill>
              </a:rPr>
              <a:t>Opportunities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</a:rPr>
              <a:t>Multilingual 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Learners Supports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to Guide Instruction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LinkIt Data </a:t>
            </a:r>
            <a:r>
              <a:rPr lang="en-US" sz="1600">
                <a:solidFill>
                  <a:schemeClr val="dk1"/>
                </a:solidFill>
              </a:rPr>
              <a:t>W</a:t>
            </a: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arehouse and Benchmarks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DRA3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Dibels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3 Math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IXL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-US" sz="1600">
                <a:solidFill>
                  <a:schemeClr val="dk1"/>
                </a:solidFill>
              </a:rPr>
              <a:t>iReady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Professional Development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Professional Memberships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439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9929" y="42238"/>
            <a:ext cx="8077200" cy="1066799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Included In This 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endParaRPr lang="en-US" sz="36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09800"/>
            <a:ext cx="7713938" cy="2362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81200" y="990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Capital Projects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23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99" y="1557011"/>
            <a:ext cx="7555401" cy="492778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08403" y="910680"/>
            <a:ext cx="25699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4408" y="152400"/>
            <a:ext cx="71865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Included In This Budget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499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347714" cy="132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Cost Savings From Shared Services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DBAD2-459A-4214-B2C6-6F51542EE2D6}" type="slidenum">
              <a:rPr lang="en-US" smtClean="0"/>
              <a:t>24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604"/>
          <a:stretch/>
        </p:blipFill>
        <p:spPr>
          <a:xfrm>
            <a:off x="762000" y="1661753"/>
            <a:ext cx="7735987" cy="382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8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06498" y="141159"/>
            <a:ext cx="8153399" cy="1389218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influence the tax rate?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1752600"/>
            <a:ext cx="7391400" cy="38100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Aid</a:t>
            </a:r>
          </a:p>
          <a:p>
            <a:pPr algn="l"/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Balance Applied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Ratables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Student Enrollment effect on Appropriations</a:t>
            </a:r>
          </a:p>
        </p:txBody>
      </p:sp>
    </p:spTree>
    <p:extLst>
      <p:ext uri="{BB962C8B-B14F-4D97-AF65-F5344CB8AC3E}">
        <p14:creationId xmlns:p14="http://schemas.microsoft.com/office/powerpoint/2010/main" val="54264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-365815" y="333353"/>
            <a:ext cx="8610600" cy="1515902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District </a:t>
            </a:r>
            <a:b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</a:t>
            </a:r>
            <a:r>
              <a:rPr lang="en-US" sz="36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Assessed Tax Levy Impact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45145" y="1580706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2024/2025 School Tax Rate   </a:t>
            </a:r>
            <a:r>
              <a:rPr lang="en-US" dirty="0" smtClean="0"/>
              <a:t>1.156%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245145" y="5106665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3427677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average assessed home of $447,665 will experience a 2025/2026 School Tax decreased of approximately $170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47781" y="2112593"/>
            <a:ext cx="388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2025/2026 </a:t>
            </a:r>
            <a:r>
              <a:rPr lang="en-US" dirty="0"/>
              <a:t>School Tax Rate   </a:t>
            </a:r>
            <a:r>
              <a:rPr lang="en-US" dirty="0" smtClean="0"/>
              <a:t>1.117%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514600"/>
            <a:ext cx="4038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06012" y="2615383"/>
            <a:ext cx="5238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Decrease </a:t>
            </a:r>
            <a:r>
              <a:rPr lang="en-US" dirty="0" smtClean="0"/>
              <a:t>in 2025/2026 School Tax Rate – 3.9</a:t>
            </a:r>
            <a:r>
              <a:rPr lang="en-US" sz="1050" dirty="0" smtClean="0"/>
              <a:t>cents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92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1143000" y="624245"/>
            <a:ext cx="7704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Thank 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To All Who Contributed 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Developing This Budget</a:t>
            </a:r>
          </a:p>
        </p:txBody>
      </p:sp>
      <p:pic>
        <p:nvPicPr>
          <p:cNvPr id="5" name="Picture 4" descr="A picture containing room&#10;&#10;Description automatically generated">
            <a:extLst>
              <a:ext uri="{FF2B5EF4-FFF2-40B4-BE49-F238E27FC236}">
                <a16:creationId xmlns:a16="http://schemas.microsoft.com/office/drawing/2014/main" id="{30DDDC1B-820A-4A10-80B5-F6A0F18BEC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514600"/>
            <a:ext cx="7210425" cy="377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0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24042" y="457201"/>
            <a:ext cx="7704667" cy="9143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8001000" cy="477520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ctr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Roger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Zupko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Chairperson</a:t>
            </a:r>
          </a:p>
          <a:p>
            <a:pPr marL="137160" indent="0" algn="ctr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Richard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Jannuzzi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ctr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Lisa Guzzino</a:t>
            </a:r>
          </a:p>
          <a:p>
            <a:pPr marL="13716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Donald Vollmer</a:t>
            </a:r>
          </a:p>
          <a:p>
            <a:pPr marL="137160" indent="0" algn="ctr">
              <a:buNone/>
            </a:pPr>
            <a:r>
              <a:rPr lang="en-US" dirty="0" smtClean="0"/>
              <a:t>   </a:t>
            </a:r>
            <a:r>
              <a:rPr lang="en-US" sz="28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Nicholas Incalcaterra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9333" y="602674"/>
            <a:ext cx="7704667" cy="1066799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1676400"/>
            <a:ext cx="7225208" cy="403187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ea typeface="Adobe Myungjo Std M" pitchFamily="18" charset="-128"/>
                <a:cs typeface="Arial" panose="020B0604020202020204" pitchFamily="34" charset="0"/>
              </a:rPr>
              <a:t>The </a:t>
            </a:r>
            <a:r>
              <a:rPr lang="en-US" sz="3200" dirty="0" smtClean="0">
                <a:latin typeface="Arial" panose="020B0604020202020204" pitchFamily="34" charset="0"/>
                <a:ea typeface="Adobe Myungjo Std M" pitchFamily="18" charset="-128"/>
                <a:cs typeface="Arial" panose="020B0604020202020204" pitchFamily="34" charset="0"/>
              </a:rPr>
              <a:t>Bound Brook Public Schools is a supportive multicultural community that provides an innovative and academically challenging educational program while offering a variety of extracurricular and social opportunities that encourage life-long learning and citizenship.</a:t>
            </a:r>
            <a:endParaRPr lang="en-US" sz="3200" dirty="0">
              <a:latin typeface="Arial" panose="020B0604020202020204" pitchFamily="34" charset="0"/>
              <a:ea typeface="Adobe Myungjo Std M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9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704667" cy="1046729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Vision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1143000"/>
            <a:ext cx="7704137" cy="54483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vision is to provide a comprehensive educational program that will: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Promote citizenship through tolerance and diversity;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Prepare graduates for their educational and vocational choices in life;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Develop motivated, life-long learners;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Provide opportunities for students to be users of technology;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Encourage finders and users of data to develop problem solving skills;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Provide educational opportunities both within and outside the classroom;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Provide opportunities for the community to be a resource and learning center;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Challenge students educationally;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Provide a positive learning environment</a:t>
            </a:r>
            <a:r>
              <a:rPr lang="en-US" sz="1600" dirty="0" smtClean="0"/>
              <a:t>;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sz="1600" dirty="0"/>
              <a:t>Recognize student successes; and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r>
              <a:rPr lang="en-US" dirty="0"/>
              <a:t>Promote academic and personal growth.</a:t>
            </a:r>
          </a:p>
          <a:p>
            <a:pPr marL="594360" indent="-457200">
              <a:buFont typeface="Wingdings" panose="05000000000000000000" pitchFamily="2" charset="2"/>
              <a:buChar char="v"/>
            </a:pPr>
            <a:endParaRPr lang="en-US" sz="1600" dirty="0"/>
          </a:p>
          <a:p>
            <a:pPr marL="594360" indent="-457200">
              <a:buFont typeface="Wingdings" panose="05000000000000000000" pitchFamily="2" charset="2"/>
              <a:buChar char="v"/>
            </a:pP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11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4781" y="381000"/>
            <a:ext cx="7704667" cy="685799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1371600"/>
            <a:ext cx="710376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of Education Goals 2024 - 2025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 of the Board of Education, Superintendent, and Business Administrator met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in-person NJSBA Workshop on August 21, 2024, to develop board of education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 and board goals for the 2024-2025 school year.</a:t>
            </a:r>
          </a:p>
          <a:p>
            <a:pPr>
              <a:spcBef>
                <a:spcPts val="600"/>
              </a:spcBef>
            </a:pP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 Setting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reviewed the process of developing district and board of education goals. We had a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regarding the goal-setting process with a focus on developing district and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goals.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a robust discussion, the board came to a consensus on the following District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 provide the support and resources necessary to achieve the district’s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plan goals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Support the exploration/expansion of new course offerings and extra-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curricular activities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Support the administration in recruiting and retaining a staff that reflects our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endParaRPr lang="en-US" sz="14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The Board of Education will strengthen communication with families and</a:t>
            </a:r>
          </a:p>
          <a:p>
            <a:pPr>
              <a:spcBef>
                <a:spcPts val="600"/>
              </a:spcBef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members by forming an ad hoc committee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spcBef>
                <a:spcPts val="600"/>
              </a:spcBef>
            </a:pPr>
            <a:endParaRPr lang="en-US" sz="1400" b="1" i="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endParaRPr lang="en-US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endParaRPr lang="en-US" sz="1400" b="1" i="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endParaRPr lang="en-US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r>
              <a:rPr lang="en-US" sz="1400" b="0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1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970806" cy="838200"/>
          </a:xfrm>
        </p:spPr>
        <p:txBody>
          <a:bodyPr/>
          <a:lstStyle/>
          <a:p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District Goals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447800"/>
            <a:ext cx="7162800" cy="2101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1524000"/>
            <a:ext cx="57912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Goals 2024 - 2025:</a:t>
            </a:r>
          </a:p>
          <a:p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To continue to create a safe environment where students and staff feel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comfortable taking risks and working collaboratively toward a common goal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Fully utilize data through professional development to inform instruction and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 student achievement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Identify and celebrate contributions from staff, students and all stakeholders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achievement of district, BOE, and strategic goals.</a:t>
            </a:r>
          </a:p>
        </p:txBody>
      </p:sp>
    </p:spTree>
    <p:extLst>
      <p:ext uri="{BB962C8B-B14F-4D97-AF65-F5344CB8AC3E}">
        <p14:creationId xmlns:p14="http://schemas.microsoft.com/office/powerpoint/2010/main" val="640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9666" y="372494"/>
            <a:ext cx="7704667" cy="753494"/>
          </a:xfrm>
        </p:spPr>
        <p:txBody>
          <a:bodyPr/>
          <a:lstStyle/>
          <a:p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Summary</a:t>
            </a:r>
          </a:p>
        </p:txBody>
      </p:sp>
      <p:sp>
        <p:nvSpPr>
          <p:cNvPr id="4" name="Subtitle 3"/>
          <p:cNvSpPr>
            <a:spLocks noGrp="1"/>
          </p:cNvSpPr>
          <p:nvPr>
            <p:ph idx="4294967295"/>
          </p:nvPr>
        </p:nvSpPr>
        <p:spPr>
          <a:xfrm>
            <a:off x="0" y="1371600"/>
            <a:ext cx="8610600" cy="5113338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Bound Brook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Budget for the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2025/2026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year was developed within specific parameters set forth by the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Education: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2100" indent="0"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prepare a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budget, within revenue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constraints:</a:t>
            </a: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the needs of 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projected </a:t>
            </a: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students. </a:t>
            </a: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Allocate an increased amount of resources to Programs and Instruction.</a:t>
            </a:r>
            <a:endParaRPr lang="en-US" sz="1400" i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Expansion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curriculum programs and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staffing to broadly improve student performance by New Jersey Student Learning Standards and Performance Data.</a:t>
            </a:r>
            <a:endParaRPr lang="en-US" sz="1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for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apital </a:t>
            </a: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Outlay Projects </a:t>
            </a:r>
            <a:r>
              <a:rPr lang="en-US" sz="1400" i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r>
              <a:rPr lang="en-US" sz="14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health &amp; safety.</a:t>
            </a: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for inflation especially in the areas of Transportation-contracted routes, Maintenance- contracted janitorial services, and Energy.</a:t>
            </a:r>
            <a:endParaRPr lang="en-US" sz="1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2588" lvl="1" indent="-90488">
              <a:buFont typeface="Wingdings" panose="05000000000000000000" pitchFamily="2" charset="2"/>
              <a:buChar char="v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 budget that supports an educational program that meets the learning needs of ALL students while giving strong consideration to fiscal efficiency and the impact on the local taxpayer. </a:t>
            </a:r>
            <a:endParaRPr lang="en-US" sz="14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budget has been professionally constructed to afford every student an opportunity for an exemplary education by well-trained, committed staff in a safe  and secure environment. Opportunity is made available through a comprehensive curriculum which offers diverse course offerings and co-curricular clubs and activities. We believe that our proposed budget continues to become more efficient as evidenced by a successful County Budget Efficiency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Review.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just">
              <a:buNone/>
            </a:pPr>
            <a:endParaRPr lang="en-US" sz="1700" b="1" dirty="0"/>
          </a:p>
          <a:p>
            <a:pPr marL="137160" indent="0" algn="just">
              <a:buNone/>
            </a:pPr>
            <a:r>
              <a:rPr lang="en-US" sz="17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331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933" y="308995"/>
            <a:ext cx="7933267" cy="834005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Budget Creation Timeline?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914400" y="1156996"/>
            <a:ext cx="7543800" cy="5334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 of Budget Philosophy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Patterns and Projections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Staffing Needs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Development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Defense Rounds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Governor’s Budget Address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 of State Aid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Adoption of Tentative Budget</a:t>
            </a:r>
          </a:p>
          <a:p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Hearing </a:t>
            </a:r>
          </a:p>
        </p:txBody>
      </p:sp>
    </p:spTree>
    <p:extLst>
      <p:ext uri="{BB962C8B-B14F-4D97-AF65-F5344CB8AC3E}">
        <p14:creationId xmlns:p14="http://schemas.microsoft.com/office/powerpoint/2010/main" val="18466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B2B2B2"/>
      </a:accent3>
      <a:accent4>
        <a:srgbClr val="B2B2B2"/>
      </a:accent4>
      <a:accent5>
        <a:srgbClr val="B2B2B2"/>
      </a:accent5>
      <a:accent6>
        <a:srgbClr val="B2B2B2"/>
      </a:accent6>
      <a:hlink>
        <a:srgbClr val="B2B2B2"/>
      </a:hlink>
      <a:folHlink>
        <a:srgbClr val="91919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A6AB39CC0F4044B8B08A30CF0DFEBA" ma:contentTypeVersion="13" ma:contentTypeDescription="Create a new document." ma:contentTypeScope="" ma:versionID="5c98f7bda28f336656efe828759636a1">
  <xsd:schema xmlns:xsd="http://www.w3.org/2001/XMLSchema" xmlns:xs="http://www.w3.org/2001/XMLSchema" xmlns:p="http://schemas.microsoft.com/office/2006/metadata/properties" xmlns:ns3="37386455-c281-4518-aa52-df604f238adb" xmlns:ns4="c1b8d138-6f1f-4dd1-bc3f-78852ee27e56" targetNamespace="http://schemas.microsoft.com/office/2006/metadata/properties" ma:root="true" ma:fieldsID="302a03b8346204dda9784df058b297d3" ns3:_="" ns4:_="">
    <xsd:import namespace="37386455-c281-4518-aa52-df604f238adb"/>
    <xsd:import namespace="c1b8d138-6f1f-4dd1-bc3f-78852ee27e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386455-c281-4518-aa52-df604f238a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8d138-6f1f-4dd1-bc3f-78852ee27e5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F5C965-22DA-4B0C-9C0E-0FAA8827ED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8C8A55-137E-4612-AD7C-F108531BF7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386455-c281-4518-aa52-df604f238adb"/>
    <ds:schemaRef ds:uri="c1b8d138-6f1f-4dd1-bc3f-78852ee27e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065880-D2C5-4E2F-84F8-62904807344E}">
  <ds:schemaRefs>
    <ds:schemaRef ds:uri="37386455-c281-4518-aa52-df604f238adb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c1b8d138-6f1f-4dd1-bc3f-78852ee27e5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13641</TotalTime>
  <Words>1696</Words>
  <Application>Microsoft Office PowerPoint</Application>
  <PresentationFormat>On-screen Show (4:3)</PresentationFormat>
  <Paragraphs>296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Adobe Myungjo Std M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BOUND BROOK SCHOOL DISTRICT 2025-2026 BUDGET PRESENTATION</vt:lpstr>
      <vt:lpstr>Members of the Board of Education</vt:lpstr>
      <vt:lpstr>    Operations Committee</vt:lpstr>
      <vt:lpstr>     Mission Statement</vt:lpstr>
      <vt:lpstr>   Vision Statement</vt:lpstr>
      <vt:lpstr>    Board Goals</vt:lpstr>
      <vt:lpstr>District Goals</vt:lpstr>
      <vt:lpstr>Executive Summary</vt:lpstr>
      <vt:lpstr>What Is The Budget Creation Timeline?</vt:lpstr>
      <vt:lpstr>Where Does The Money Come From ? </vt:lpstr>
      <vt:lpstr>  Dollars and Cents</vt:lpstr>
      <vt:lpstr>   General Fund Tax Levy </vt:lpstr>
      <vt:lpstr>Key Facts On State Aid </vt:lpstr>
      <vt:lpstr>  General Fund State Aid</vt:lpstr>
      <vt:lpstr>Where Does The Money Go?</vt:lpstr>
      <vt:lpstr>    Appropriations Detail</vt:lpstr>
      <vt:lpstr>Budget Appropriations Considerations</vt:lpstr>
      <vt:lpstr>What Programs Are In This Budget?</vt:lpstr>
      <vt:lpstr>What Programs Are In This Budget?</vt:lpstr>
      <vt:lpstr>What Programs Are In This Budget?</vt:lpstr>
      <vt:lpstr>What Programs Are In This Budget?</vt:lpstr>
      <vt:lpstr>What Is Included In This Budget</vt:lpstr>
      <vt:lpstr>PowerPoint Presentation</vt:lpstr>
      <vt:lpstr>Cost Savings From Shared Services</vt:lpstr>
      <vt:lpstr> What factors influence the tax rate?</vt:lpstr>
      <vt:lpstr>School District     Average Assessed Tax Levy Impact </vt:lpstr>
      <vt:lpstr> Thank You To All Who Contributed  To Developing This Budget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Tagliaferro</dc:creator>
  <cp:lastModifiedBy>Mike Gorski</cp:lastModifiedBy>
  <cp:revision>1095</cp:revision>
  <cp:lastPrinted>2025-03-07T14:41:05Z</cp:lastPrinted>
  <dcterms:created xsi:type="dcterms:W3CDTF">2014-02-26T13:34:47Z</dcterms:created>
  <dcterms:modified xsi:type="dcterms:W3CDTF">2025-04-30T19:43:17Z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0x010100A3A6AB39CC0F4044B8B08A30CF0DFEBA</vt:lpwstr>
  </property>
</Properties>
</file>